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Container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6640" y="1104120"/>
            <a:ext cx="10079280" cy="541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Docker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Docker engine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Docker Hub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Docker Trusted registry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Docker Compose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Docker engine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Docker Daemon </a:t>
            </a:r>
            <a:endParaRPr b="0" lang="en-US" sz="22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Docker background service</a:t>
            </a:r>
            <a:endParaRPr b="0" lang="en-US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Build Image</a:t>
            </a:r>
            <a:endParaRPr b="0" lang="en-US" sz="18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Manage and Run container</a:t>
            </a:r>
            <a:endParaRPr b="0" lang="en-US" sz="18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Docker CLI : Command tool to interact with docker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Docker Hub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It is a collection of repository of container image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Free for public image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Charges for private image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Automated builds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Pull images from docker hub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08720" y="1244880"/>
            <a:ext cx="9898920" cy="523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Image is instantiated form of container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Container image is structured in terms of layers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Mechanism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Find base image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Load new software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Commit base image and new software to form a new image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New image can become base image for other software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Developers shares image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When an image is updated, only update new layers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Unchanged layers do not need to be updated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That’s why update is faster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Own process space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Own network interface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Might have its seperate /</a:t>
            </a:r>
            <a:r>
              <a:rPr b="1" i="1" lang="en-IN" sz="2600" spc="-1" strike="noStrike">
                <a:solidFill>
                  <a:srgbClr val="1c1c1c"/>
                </a:solidFill>
                <a:latin typeface="Noto Sans SemiBold"/>
              </a:rPr>
              <a:t>sbin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/init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Share kernel with host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No emulation like virtual machine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Isolation with namespace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user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ipc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net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mnt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pid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uts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Let’s start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Pull Ubuntu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docker pull ubuntu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Downloads image from docker hub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Containes bare copy of ubuntu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List images on machine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docker images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Run a image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docker run -i -t ubuntu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It’ll start a container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You can run commands here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Introduction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Virtualization of application not hardware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Runs over OS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Very Lightweight than virtual machine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New Instance starts in milliseconds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Don’t need to assign to CPU,memory,storage and network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Small package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Get list of all containers running and exited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docker ps -a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Commit image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docker commit container_name name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6640" y="1125000"/>
            <a:ext cx="10079280" cy="537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0" y="325440"/>
            <a:ext cx="10079280" cy="665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Why?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Performace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Scaling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Licensing cost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Shift to devops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Fast exploration and deployment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24000" y="432000"/>
            <a:ext cx="7919640" cy="62740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936000" y="6912000"/>
            <a:ext cx="917964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Noto Sans Light"/>
              </a:rPr>
              <a:t>Source: https://www.bmc.com/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6640" y="298080"/>
            <a:ext cx="10053000" cy="646956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936000" y="6966720"/>
            <a:ext cx="917964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Noto Sans Light"/>
              </a:rPr>
              <a:t>Source: https://kubesphere.io/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0" y="144000"/>
            <a:ext cx="10079280" cy="650700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936000" y="7021440"/>
            <a:ext cx="917964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Noto Sans Light"/>
              </a:rPr>
              <a:t>Source: https://www.altoros.com/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0" y="1203120"/>
            <a:ext cx="10079280" cy="534852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936000" y="6984000"/>
            <a:ext cx="917964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1c1c1c"/>
                </a:solidFill>
                <a:latin typeface="Noto Sans Light"/>
              </a:rPr>
              <a:t>Source: https://www.altoros.com/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2021-08-04T07:48:42Z</dcterms:created>
  <dc:creator/>
  <dc:description/>
  <dc:language>en-IN</dc:language>
  <cp:lastModifiedBy/>
  <dcterms:modified xsi:type="dcterms:W3CDTF">2021-08-04T18:27:51Z</dcterms:modified>
  <cp:revision>4</cp:revision>
  <dc:subject/>
  <dc:title>Alizarin</dc:title>
</cp:coreProperties>
</file>