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Like a list, tuples are iterable arrays of objects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Tuples are immutable –</a:t>
            </a:r>
            <a:br/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once created, unchangeable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add or remove items, you must redeclare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uses of tuples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County Names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Land Use Codes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Ordered set of functions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16000" y="1368000"/>
            <a:ext cx="8415000" cy="442080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Changing an Integer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Airthmatic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+,-,/,*,%,**,//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=,+= and so on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==,!=,&lt;,&gt;,&gt;=,&lt;=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Logical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and,or,not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432000"/>
            <a:ext cx="8228160" cy="58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Identity Operator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Membership Operator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853200" y="1209960"/>
            <a:ext cx="7497720" cy="156852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720000" y="3888000"/>
            <a:ext cx="7990200" cy="23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432000"/>
            <a:ext cx="8228160" cy="51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Bitwise Operator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8721720" cy="43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Defining 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def fib(n):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"""Print a Fibonacci series up to n."""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a, b = 0, 1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while b &lt; n: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b,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a, b = b, a+b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fib(2000)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line is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docstring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look for variables in local, then global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need global to assign global variables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Functions: default argument values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def ask_ok(prompt, retries=4, complaint='Yes or no, please!'):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while 1: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ok = raw_input(prompt)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if ok in ('y', 'ye', 'yes'): return 1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if ok in ('n', 'no'): return 0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retries = retries - 1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if retries &lt; 0: raise IOError, 'refusenik error'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complaint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&gt;&gt;&gt;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ask_ok('Really?')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Keyword arguments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85800" y="1447560"/>
            <a:ext cx="815112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last arguments can be given as keywords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def parrot(voltage, state='a stiff', action='voom', type='Norwegian blue'):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"-- This parrot wouldn't", action,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"if you put", voltage, "Volts through it."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"Lovely plumage, the ", type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"-- It's", state, "!"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parrot(1000)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parrot(action='VOOOM', voltage=100000)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 and sequences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lists, strings,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 examples of 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sequence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type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 = values separated by commas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 = 123, 543, 'bar'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t[0]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Lucida Console"/>
                <a:ea typeface="DejaVu Sans"/>
              </a:rPr>
              <a:t>123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</a:pP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Lucida Console"/>
                <a:ea typeface="DejaVu Sans"/>
              </a:rPr>
              <a:t>(123, 543, 'bar')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Tuples may be nested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u = t, (1,2)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u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((123, 542, 'bar'), (1,2))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kind of like structs, but no element names: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(x,y) coordinates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records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like strings, immutable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can't assign to individual items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Empty tuples: ()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empty = ()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len(empty)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0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one item </a:t>
            </a:r>
            <a:r>
              <a:rPr b="0" lang="en-IN" sz="32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Wingdings"/>
              </a:rPr>
              <a:t> trailing comma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&gt;&gt;&gt; singleton = 'foo',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Dictionaries are sets of key &amp; value pairs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you to identify values by a descriptive name instead of order in a list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Keys are unordered unless explicitly sorted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Keys are unique: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var[‘item’] = “apple”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var[‘item’] = “banana”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 var[‘item’] prints just banana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88000"/>
            <a:ext cx="8228160" cy="62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x = var.get("model")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Keys: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print(x) 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Values: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print(var[x])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Values: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var.values():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both key-value: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x, y in var.items():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print(x, y)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Remove value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var.pop("model")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var.popitem() #last item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 thisdict["model"]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 var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576000"/>
            <a:ext cx="8228160" cy="59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Empty Dictionary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var.clear()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Copy Dictionary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 = var.copy()</a:t>
            </a:r>
            <a:endParaRPr b="0" lang="en-IN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  = dict(var)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Dictionary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d=dict(name=’sid’,state=’MH’)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 Sementics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manipulates references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 = y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 not make a copy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of y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 = y makes x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object y references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Very useful; but beware!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a = [1, 2, 3]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b = a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a.append(4)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print b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[1, 2, 3, 4]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"/>
          <p:cNvGrpSpPr/>
          <p:nvPr/>
        </p:nvGrpSpPr>
        <p:grpSpPr>
          <a:xfrm>
            <a:off x="4215600" y="2919960"/>
            <a:ext cx="3026160" cy="1280520"/>
            <a:chOff x="4215600" y="2919960"/>
            <a:chExt cx="3026160" cy="1280520"/>
          </a:xfrm>
        </p:grpSpPr>
        <p:sp>
          <p:nvSpPr>
            <p:cNvPr id="281" name="CustomShape 2"/>
            <p:cNvSpPr/>
            <p:nvPr/>
          </p:nvSpPr>
          <p:spPr>
            <a:xfrm>
              <a:off x="4217400" y="2919960"/>
              <a:ext cx="31860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2" name="Line 3"/>
            <p:cNvSpPr/>
            <p:nvPr/>
          </p:nvSpPr>
          <p:spPr>
            <a:xfrm>
              <a:off x="4576680" y="3148560"/>
              <a:ext cx="99072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4"/>
            <p:cNvSpPr/>
            <p:nvPr/>
          </p:nvSpPr>
          <p:spPr>
            <a:xfrm>
              <a:off x="5643720" y="3224520"/>
              <a:ext cx="53100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4" name="CustomShape 5"/>
            <p:cNvSpPr/>
            <p:nvPr/>
          </p:nvSpPr>
          <p:spPr>
            <a:xfrm>
              <a:off x="6176880" y="3224520"/>
              <a:ext cx="53136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5" name="CustomShape 6"/>
            <p:cNvSpPr/>
            <p:nvPr/>
          </p:nvSpPr>
          <p:spPr>
            <a:xfrm>
              <a:off x="6710400" y="3224520"/>
              <a:ext cx="53136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6" name="CustomShape 7"/>
            <p:cNvSpPr/>
            <p:nvPr/>
          </p:nvSpPr>
          <p:spPr>
            <a:xfrm>
              <a:off x="4215600" y="3834360"/>
              <a:ext cx="32328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7" name="Line 8"/>
            <p:cNvSpPr/>
            <p:nvPr/>
          </p:nvSpPr>
          <p:spPr>
            <a:xfrm flipV="1">
              <a:off x="4576680" y="3681360"/>
              <a:ext cx="990720" cy="38124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CustomShape 9"/>
          <p:cNvSpPr/>
          <p:nvPr/>
        </p:nvSpPr>
        <p:spPr>
          <a:xfrm>
            <a:off x="4217040" y="4672440"/>
            <a:ext cx="31860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9" name="Line 10"/>
          <p:cNvSpPr/>
          <p:nvPr/>
        </p:nvSpPr>
        <p:spPr>
          <a:xfrm>
            <a:off x="4576680" y="4901040"/>
            <a:ext cx="990720" cy="3812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1"/>
          <p:cNvSpPr/>
          <p:nvPr/>
        </p:nvSpPr>
        <p:spPr>
          <a:xfrm>
            <a:off x="5643720" y="4977360"/>
            <a:ext cx="53100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CustomShape 12"/>
          <p:cNvSpPr/>
          <p:nvPr/>
        </p:nvSpPr>
        <p:spPr>
          <a:xfrm>
            <a:off x="6176880" y="4977360"/>
            <a:ext cx="53136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6710400" y="4977360"/>
            <a:ext cx="53136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4215600" y="5586840"/>
            <a:ext cx="3232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Line 15"/>
          <p:cNvSpPr/>
          <p:nvPr/>
        </p:nvSpPr>
        <p:spPr>
          <a:xfrm flipV="1">
            <a:off x="4576680" y="5434560"/>
            <a:ext cx="990720" cy="38088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6"/>
          <p:cNvSpPr/>
          <p:nvPr/>
        </p:nvSpPr>
        <p:spPr>
          <a:xfrm>
            <a:off x="7248600" y="4977360"/>
            <a:ext cx="53100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7"/>
          <p:cNvSpPr/>
          <p:nvPr/>
        </p:nvSpPr>
        <p:spPr>
          <a:xfrm>
            <a:off x="7341480" y="5129640"/>
            <a:ext cx="3232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1880640" y="1929240"/>
            <a:ext cx="15638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= [1, 2, 3]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1849320" y="5129640"/>
            <a:ext cx="15760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a.append(4)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1709280" y="3377160"/>
            <a:ext cx="80172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00" name="Group 21"/>
          <p:cNvGrpSpPr/>
          <p:nvPr/>
        </p:nvGrpSpPr>
        <p:grpSpPr>
          <a:xfrm>
            <a:off x="4214160" y="1776960"/>
            <a:ext cx="3024360" cy="759600"/>
            <a:chOff x="4214160" y="1776960"/>
            <a:chExt cx="3024360" cy="759600"/>
          </a:xfrm>
        </p:grpSpPr>
        <p:sp>
          <p:nvSpPr>
            <p:cNvPr id="301" name="CustomShape 22"/>
            <p:cNvSpPr/>
            <p:nvPr/>
          </p:nvSpPr>
          <p:spPr>
            <a:xfrm>
              <a:off x="4214160" y="1852920"/>
              <a:ext cx="31860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02" name="Line 23"/>
            <p:cNvSpPr/>
            <p:nvPr/>
          </p:nvSpPr>
          <p:spPr>
            <a:xfrm>
              <a:off x="4571280" y="2157840"/>
              <a:ext cx="9921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4"/>
            <p:cNvSpPr/>
            <p:nvPr/>
          </p:nvSpPr>
          <p:spPr>
            <a:xfrm>
              <a:off x="5640480" y="1776960"/>
              <a:ext cx="53100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04" name="CustomShape 25"/>
            <p:cNvSpPr/>
            <p:nvPr/>
          </p:nvSpPr>
          <p:spPr>
            <a:xfrm>
              <a:off x="6173640" y="1776960"/>
              <a:ext cx="53136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05" name="CustomShape 26"/>
            <p:cNvSpPr/>
            <p:nvPr/>
          </p:nvSpPr>
          <p:spPr>
            <a:xfrm>
              <a:off x="6707160" y="1776960"/>
              <a:ext cx="53136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306" name="CustomShape 27"/>
          <p:cNvSpPr/>
          <p:nvPr/>
        </p:nvSpPr>
        <p:spPr>
          <a:xfrm>
            <a:off x="1371600" y="252720"/>
            <a:ext cx="756720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Changing a Shared List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2008-05-01T07:58:15Z</dcterms:created>
  <dc:creator>John Reiser</dc:creator>
  <dc:description/>
  <dc:language>en-IN</dc:language>
  <cp:lastModifiedBy/>
  <cp:lastPrinted>2008-04-30T21:33:15Z</cp:lastPrinted>
  <dcterms:modified xsi:type="dcterms:W3CDTF">2019-09-04T13:53:20Z</dcterms:modified>
  <cp:revision>79</cp:revision>
  <dc:subject/>
  <dc:title>Introduction to Python</dc:title>
</cp:coreProperties>
</file>