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4E0B0-5384-4ABB-8775-AF2AB6516880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9E086-E569-4ED5-B3B7-756B86C0DEAB}" type="pres">
      <dgm:prSet presAssocID="{8CC4E0B0-5384-4ABB-8775-AF2AB651688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</dgm:ptLst>
  <dgm:cxnLst>
    <dgm:cxn modelId="{AA43921C-77BD-4999-8B81-EBCBA7890F91}" type="presOf" srcId="{8CC4E0B0-5384-4ABB-8775-AF2AB6516880}" destId="{25D9E086-E569-4ED5-B3B7-756B86C0DEAB}" srcOrd="0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669FD6-2B7E-40D8-A9E5-DDEBCBACA07D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23816C-FDC4-422F-9E33-D8069797DA02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rPr>
            <a:t>About</a:t>
          </a:r>
        </a:p>
        <a:p>
          <a:r>
            <a:rPr lang="en-US" sz="3200" dirty="0" smtClean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rPr>
            <a:t>Me</a:t>
          </a:r>
          <a:endParaRPr lang="en-US" sz="3200" dirty="0">
            <a:solidFill>
              <a:schemeClr val="accent2">
                <a:lumMod val="75000"/>
              </a:schemeClr>
            </a:solidFill>
            <a:latin typeface="Algerian" panose="04020705040A02060702" pitchFamily="82" charset="0"/>
          </a:endParaRPr>
        </a:p>
      </dgm:t>
    </dgm:pt>
    <dgm:pt modelId="{F7C10E5E-EC0E-48BE-BBCF-707FC3116C73}" type="parTrans" cxnId="{EDD20822-55EA-4BA9-970C-80CDA0C26FC4}">
      <dgm:prSet/>
      <dgm:spPr/>
      <dgm:t>
        <a:bodyPr/>
        <a:lstStyle/>
        <a:p>
          <a:endParaRPr lang="en-US"/>
        </a:p>
      </dgm:t>
    </dgm:pt>
    <dgm:pt modelId="{FA6A51E0-CC82-43C6-8284-9A80CB4F00EF}" type="sibTrans" cxnId="{EDD20822-55EA-4BA9-970C-80CDA0C26FC4}">
      <dgm:prSet/>
      <dgm:spPr/>
      <dgm:t>
        <a:bodyPr/>
        <a:lstStyle/>
        <a:p>
          <a:endParaRPr lang="en-US"/>
        </a:p>
      </dgm:t>
    </dgm:pt>
    <dgm:pt modelId="{63DD6090-1237-4913-8BCA-1E3E31860B94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rPr>
            <a:t>Hobbies</a:t>
          </a:r>
          <a:endParaRPr lang="en-US" sz="2400" dirty="0">
            <a:solidFill>
              <a:schemeClr val="accent2">
                <a:lumMod val="75000"/>
              </a:schemeClr>
            </a:solidFill>
            <a:latin typeface="Arial Black" panose="020B0A04020102020204" pitchFamily="34" charset="0"/>
          </a:endParaRPr>
        </a:p>
      </dgm:t>
    </dgm:pt>
    <dgm:pt modelId="{70761015-2561-4FB4-ACF4-710C7E245739}" type="parTrans" cxnId="{9773DBB3-8CE1-498A-A6AC-5B7C7C506390}">
      <dgm:prSet/>
      <dgm:spPr/>
      <dgm:t>
        <a:bodyPr/>
        <a:lstStyle/>
        <a:p>
          <a:endParaRPr lang="en-US"/>
        </a:p>
      </dgm:t>
    </dgm:pt>
    <dgm:pt modelId="{330886C5-2C57-4A10-A8B2-FC802000B944}" type="sibTrans" cxnId="{9773DBB3-8CE1-498A-A6AC-5B7C7C506390}">
      <dgm:prSet/>
      <dgm:spPr/>
      <dgm:t>
        <a:bodyPr/>
        <a:lstStyle/>
        <a:p>
          <a:endParaRPr lang="en-US"/>
        </a:p>
      </dgm:t>
    </dgm:pt>
    <dgm:pt modelId="{4A840264-9FB7-47AB-8368-FC7BD199C6E5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rPr>
            <a:t>Goals</a:t>
          </a:r>
          <a:endParaRPr lang="en-US" sz="2400" dirty="0">
            <a:solidFill>
              <a:schemeClr val="accent2">
                <a:lumMod val="75000"/>
              </a:schemeClr>
            </a:solidFill>
            <a:latin typeface="Arial Black" panose="020B0A04020102020204" pitchFamily="34" charset="0"/>
          </a:endParaRPr>
        </a:p>
      </dgm:t>
    </dgm:pt>
    <dgm:pt modelId="{DED97581-3D5C-4231-A546-1FB144C5ED2C}" type="parTrans" cxnId="{BD1B6ABA-7D7B-44EA-906C-FCE5A20E2925}">
      <dgm:prSet/>
      <dgm:spPr/>
      <dgm:t>
        <a:bodyPr/>
        <a:lstStyle/>
        <a:p>
          <a:endParaRPr lang="en-US"/>
        </a:p>
      </dgm:t>
    </dgm:pt>
    <dgm:pt modelId="{6497DA1D-DD45-4E70-819A-460EC87BBFCB}" type="sibTrans" cxnId="{BD1B6ABA-7D7B-44EA-906C-FCE5A20E2925}">
      <dgm:prSet/>
      <dgm:spPr/>
      <dgm:t>
        <a:bodyPr/>
        <a:lstStyle/>
        <a:p>
          <a:endParaRPr lang="en-US"/>
        </a:p>
      </dgm:t>
    </dgm:pt>
    <dgm:pt modelId="{288E93A2-67A3-4EFC-97FA-F1679CA94C6B}">
      <dgm:prSet/>
      <dgm:spPr/>
      <dgm:t>
        <a:bodyPr/>
        <a:lstStyle/>
        <a:p>
          <a:endParaRPr lang="en-US"/>
        </a:p>
      </dgm:t>
    </dgm:pt>
    <dgm:pt modelId="{D2E02992-7308-49DE-B4AC-D3A27C08A63F}" type="parTrans" cxnId="{CF493141-91E2-4192-8832-5BCF54EBC2B2}">
      <dgm:prSet/>
      <dgm:spPr/>
      <dgm:t>
        <a:bodyPr/>
        <a:lstStyle/>
        <a:p>
          <a:endParaRPr lang="en-US"/>
        </a:p>
      </dgm:t>
    </dgm:pt>
    <dgm:pt modelId="{6F0F1E6F-627D-4521-AA71-E1BC229137DA}" type="sibTrans" cxnId="{CF493141-91E2-4192-8832-5BCF54EBC2B2}">
      <dgm:prSet/>
      <dgm:spPr/>
      <dgm:t>
        <a:bodyPr/>
        <a:lstStyle/>
        <a:p>
          <a:endParaRPr lang="en-US"/>
        </a:p>
      </dgm:t>
    </dgm:pt>
    <dgm:pt modelId="{90430A38-DF27-4808-B30D-6A356B23259A}">
      <dgm:prSet/>
      <dgm:spPr/>
      <dgm:t>
        <a:bodyPr/>
        <a:lstStyle/>
        <a:p>
          <a:endParaRPr lang="en-US"/>
        </a:p>
      </dgm:t>
    </dgm:pt>
    <dgm:pt modelId="{F9995102-76BD-436B-89ED-BE6F4DCF0948}" type="parTrans" cxnId="{DD905DD4-5610-47E7-AE1B-1ACF161DF9F3}">
      <dgm:prSet/>
      <dgm:spPr/>
      <dgm:t>
        <a:bodyPr/>
        <a:lstStyle/>
        <a:p>
          <a:endParaRPr lang="en-US"/>
        </a:p>
      </dgm:t>
    </dgm:pt>
    <dgm:pt modelId="{FECBD238-67D6-4A43-99E8-5CB0301E75E4}" type="sibTrans" cxnId="{DD905DD4-5610-47E7-AE1B-1ACF161DF9F3}">
      <dgm:prSet/>
      <dgm:spPr/>
      <dgm:t>
        <a:bodyPr/>
        <a:lstStyle/>
        <a:p>
          <a:endParaRPr lang="en-US"/>
        </a:p>
      </dgm:t>
    </dgm:pt>
    <dgm:pt modelId="{C8887D33-3452-4C70-B385-2502C3410218}">
      <dgm:prSet/>
      <dgm:spPr/>
      <dgm:t>
        <a:bodyPr/>
        <a:lstStyle/>
        <a:p>
          <a:endParaRPr lang="en-US"/>
        </a:p>
      </dgm:t>
    </dgm:pt>
    <dgm:pt modelId="{500070CC-1803-4E27-8C2D-00EBCFDB5E25}" type="parTrans" cxnId="{F6146F18-BFEF-4BA8-BC53-EB713BF9870F}">
      <dgm:prSet/>
      <dgm:spPr/>
      <dgm:t>
        <a:bodyPr/>
        <a:lstStyle/>
        <a:p>
          <a:endParaRPr lang="en-US"/>
        </a:p>
      </dgm:t>
    </dgm:pt>
    <dgm:pt modelId="{0878656D-1B80-4B29-B5D4-63930AE49355}" type="sibTrans" cxnId="{F6146F18-BFEF-4BA8-BC53-EB713BF9870F}">
      <dgm:prSet/>
      <dgm:spPr/>
      <dgm:t>
        <a:bodyPr/>
        <a:lstStyle/>
        <a:p>
          <a:endParaRPr lang="en-US"/>
        </a:p>
      </dgm:t>
    </dgm:pt>
    <dgm:pt modelId="{77CE3509-9D45-4210-BE27-CF539E1E462E}">
      <dgm:prSet/>
      <dgm:spPr/>
      <dgm:t>
        <a:bodyPr/>
        <a:lstStyle/>
        <a:p>
          <a:endParaRPr lang="en-US"/>
        </a:p>
      </dgm:t>
    </dgm:pt>
    <dgm:pt modelId="{178D9970-79AC-4E0C-BC78-FC32FFAFC2F2}" type="parTrans" cxnId="{1FB1A727-EBE1-40AF-A080-0A9AB40DE6DD}">
      <dgm:prSet/>
      <dgm:spPr/>
      <dgm:t>
        <a:bodyPr/>
        <a:lstStyle/>
        <a:p>
          <a:endParaRPr lang="en-US"/>
        </a:p>
      </dgm:t>
    </dgm:pt>
    <dgm:pt modelId="{E235FAE9-92C4-4BD4-ADC5-F841D8A28F6A}" type="sibTrans" cxnId="{1FB1A727-EBE1-40AF-A080-0A9AB40DE6DD}">
      <dgm:prSet/>
      <dgm:spPr/>
      <dgm:t>
        <a:bodyPr/>
        <a:lstStyle/>
        <a:p>
          <a:endParaRPr lang="en-US"/>
        </a:p>
      </dgm:t>
    </dgm:pt>
    <dgm:pt modelId="{4A9E8F1C-43CF-466B-BC25-DA44D9B41AAD}">
      <dgm:prSet/>
      <dgm:spPr/>
      <dgm:t>
        <a:bodyPr/>
        <a:lstStyle/>
        <a:p>
          <a:endParaRPr lang="en-US"/>
        </a:p>
      </dgm:t>
    </dgm:pt>
    <dgm:pt modelId="{DE6F0675-469D-498E-9743-DB62A792C6B8}" type="parTrans" cxnId="{E38BA683-20B0-4BDC-8510-BD96770991F1}">
      <dgm:prSet/>
      <dgm:spPr/>
      <dgm:t>
        <a:bodyPr/>
        <a:lstStyle/>
        <a:p>
          <a:endParaRPr lang="en-US"/>
        </a:p>
      </dgm:t>
    </dgm:pt>
    <dgm:pt modelId="{B4491E70-92BA-431E-B1A1-9E5B993757F8}" type="sibTrans" cxnId="{E38BA683-20B0-4BDC-8510-BD96770991F1}">
      <dgm:prSet/>
      <dgm:spPr/>
      <dgm:t>
        <a:bodyPr/>
        <a:lstStyle/>
        <a:p>
          <a:endParaRPr lang="en-US"/>
        </a:p>
      </dgm:t>
    </dgm:pt>
    <dgm:pt modelId="{AEB4F946-A969-4D74-A6E1-A65F5493D8A9}">
      <dgm:prSet phldrT="[Text]" custT="1"/>
      <dgm:spPr/>
      <dgm:t>
        <a:bodyPr/>
        <a:lstStyle/>
        <a:p>
          <a:endParaRPr lang="en-US" sz="2400" dirty="0">
            <a:solidFill>
              <a:schemeClr val="accent2">
                <a:lumMod val="75000"/>
              </a:schemeClr>
            </a:solidFill>
            <a:latin typeface="Arial Black" panose="020B0A04020102020204" pitchFamily="34" charset="0"/>
          </a:endParaRPr>
        </a:p>
      </dgm:t>
    </dgm:pt>
    <dgm:pt modelId="{E8756414-A2C1-4A44-9819-D46622ABFEC3}" type="sibTrans" cxnId="{BE543742-A381-4A30-A2FA-034DA1F3CE36}">
      <dgm:prSet/>
      <dgm:spPr/>
      <dgm:t>
        <a:bodyPr/>
        <a:lstStyle/>
        <a:p>
          <a:endParaRPr lang="en-US"/>
        </a:p>
      </dgm:t>
    </dgm:pt>
    <dgm:pt modelId="{CFF4B801-D454-474A-B895-94DB07113AD8}" type="parTrans" cxnId="{BE543742-A381-4A30-A2FA-034DA1F3CE36}">
      <dgm:prSet/>
      <dgm:spPr/>
      <dgm:t>
        <a:bodyPr/>
        <a:lstStyle/>
        <a:p>
          <a:endParaRPr lang="en-US"/>
        </a:p>
      </dgm:t>
    </dgm:pt>
    <dgm:pt modelId="{BA78AD02-BD75-4E6D-99D7-469F061D720B}" type="pres">
      <dgm:prSet presAssocID="{15669FD6-2B7E-40D8-A9E5-DDEBCBACA07D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4B14362-402B-4AC5-99BA-BAD10F3F85D5}" type="pres">
      <dgm:prSet presAssocID="{6223816C-FDC4-422F-9E33-D8069797DA02}" presName="Parent" presStyleLbl="node1" presStyleIdx="0" presStyleCnt="2" custScaleX="99651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68A07046-2965-42E6-84A6-CC4C3A861365}" type="pres">
      <dgm:prSet presAssocID="{63DD6090-1237-4913-8BCA-1E3E31860B94}" presName="Accent" presStyleLbl="node1" presStyleIdx="1" presStyleCnt="2" custScaleX="99651"/>
      <dgm:spPr/>
      <dgm:t>
        <a:bodyPr/>
        <a:lstStyle/>
        <a:p>
          <a:endParaRPr lang="en-US"/>
        </a:p>
      </dgm:t>
    </dgm:pt>
    <dgm:pt modelId="{0DCA9CA0-48EB-45CE-ADC4-DE1CF2773CEA}" type="pres">
      <dgm:prSet presAssocID="{63DD6090-1237-4913-8BCA-1E3E31860B94}" presName="Image1" presStyleLbl="fgImgPlace1" presStyleIdx="0" presStyleCnt="3" custScaleX="9965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18FCB2-C73F-4A1A-AEC5-30DB32BA5703}" type="pres">
      <dgm:prSet presAssocID="{63DD6090-1237-4913-8BCA-1E3E31860B94}" presName="Child1" presStyleLbl="revTx" presStyleIdx="0" presStyleCnt="3" custScaleX="996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2C6C5-FD12-4742-989E-93A0175218A7}" type="pres">
      <dgm:prSet presAssocID="{AEB4F946-A969-4D74-A6E1-A65F5493D8A9}" presName="Image2" presStyleCnt="0"/>
      <dgm:spPr/>
    </dgm:pt>
    <dgm:pt modelId="{264535B5-C8C0-44A4-9DF0-7B9316BED66B}" type="pres">
      <dgm:prSet presAssocID="{AEB4F946-A969-4D74-A6E1-A65F5493D8A9}" presName="Image" presStyleLbl="fgImgPlace1" presStyleIdx="1" presStyleCnt="3" custScaleX="106041" custScaleY="10671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F9FA8D1-100D-4687-B98B-D95E7F7416AB}" type="pres">
      <dgm:prSet presAssocID="{AEB4F946-A969-4D74-A6E1-A65F5493D8A9}" presName="Child2" presStyleLbl="revTx" presStyleIdx="1" presStyleCnt="3" custScaleX="43648" custScaleY="45335" custLinFactNeighborX="53683" custLinFactNeighborY="-109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0AE80-F0CC-404E-A658-40B4142134D3}" type="pres">
      <dgm:prSet presAssocID="{4A840264-9FB7-47AB-8368-FC7BD199C6E5}" presName="Image3" presStyleCnt="0"/>
      <dgm:spPr/>
    </dgm:pt>
    <dgm:pt modelId="{B3AF4C74-E831-4537-94FB-31F1E3F4A00F}" type="pres">
      <dgm:prSet presAssocID="{4A840264-9FB7-47AB-8368-FC7BD199C6E5}" presName="Image" presStyleLbl="fgImgPlace1" presStyleIdx="2" presStyleCnt="3" custScaleX="9965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6676B22-D7FD-4535-9507-BE9FD62E2836}" type="pres">
      <dgm:prSet presAssocID="{4A840264-9FB7-47AB-8368-FC7BD199C6E5}" presName="Child3" presStyleLbl="revTx" presStyleIdx="2" presStyleCnt="3" custScaleX="99651" custLinFactNeighborX="-11497" custLinFactNeighborY="94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BA683-20B0-4BDC-8510-BD96770991F1}" srcId="{15669FD6-2B7E-40D8-A9E5-DDEBCBACA07D}" destId="{4A9E8F1C-43CF-466B-BC25-DA44D9B41AAD}" srcOrd="5" destOrd="0" parTransId="{DE6F0675-469D-498E-9743-DB62A792C6B8}" sibTransId="{B4491E70-92BA-431E-B1A1-9E5B993757F8}"/>
    <dgm:cxn modelId="{07C49961-942A-4E5C-8D60-D97FF83C4B91}" type="presOf" srcId="{4A840264-9FB7-47AB-8368-FC7BD199C6E5}" destId="{E6676B22-D7FD-4535-9507-BE9FD62E2836}" srcOrd="0" destOrd="0" presId="urn:microsoft.com/office/officeart/2011/layout/RadialPictureList"/>
    <dgm:cxn modelId="{3D45D9DC-E940-4A55-8F49-FC1335C582F0}" type="presOf" srcId="{AEB4F946-A969-4D74-A6E1-A65F5493D8A9}" destId="{4F9FA8D1-100D-4687-B98B-D95E7F7416AB}" srcOrd="0" destOrd="0" presId="urn:microsoft.com/office/officeart/2011/layout/RadialPictureList"/>
    <dgm:cxn modelId="{3CFE424A-65AF-457C-AF00-1A16EB6A511D}" type="presOf" srcId="{15669FD6-2B7E-40D8-A9E5-DDEBCBACA07D}" destId="{BA78AD02-BD75-4E6D-99D7-469F061D720B}" srcOrd="0" destOrd="0" presId="urn:microsoft.com/office/officeart/2011/layout/RadialPictureList"/>
    <dgm:cxn modelId="{BE543742-A381-4A30-A2FA-034DA1F3CE36}" srcId="{6223816C-FDC4-422F-9E33-D8069797DA02}" destId="{AEB4F946-A969-4D74-A6E1-A65F5493D8A9}" srcOrd="1" destOrd="0" parTransId="{CFF4B801-D454-474A-B895-94DB07113AD8}" sibTransId="{E8756414-A2C1-4A44-9819-D46622ABFEC3}"/>
    <dgm:cxn modelId="{F6146F18-BFEF-4BA8-BC53-EB713BF9870F}" srcId="{15669FD6-2B7E-40D8-A9E5-DDEBCBACA07D}" destId="{C8887D33-3452-4C70-B385-2502C3410218}" srcOrd="3" destOrd="0" parTransId="{500070CC-1803-4E27-8C2D-00EBCFDB5E25}" sibTransId="{0878656D-1B80-4B29-B5D4-63930AE49355}"/>
    <dgm:cxn modelId="{CF493141-91E2-4192-8832-5BCF54EBC2B2}" srcId="{15669FD6-2B7E-40D8-A9E5-DDEBCBACA07D}" destId="{288E93A2-67A3-4EFC-97FA-F1679CA94C6B}" srcOrd="1" destOrd="0" parTransId="{D2E02992-7308-49DE-B4AC-D3A27C08A63F}" sibTransId="{6F0F1E6F-627D-4521-AA71-E1BC229137DA}"/>
    <dgm:cxn modelId="{9773DBB3-8CE1-498A-A6AC-5B7C7C506390}" srcId="{6223816C-FDC4-422F-9E33-D8069797DA02}" destId="{63DD6090-1237-4913-8BCA-1E3E31860B94}" srcOrd="0" destOrd="0" parTransId="{70761015-2561-4FB4-ACF4-710C7E245739}" sibTransId="{330886C5-2C57-4A10-A8B2-FC802000B944}"/>
    <dgm:cxn modelId="{E2F12400-9CC0-4B96-BDF2-227AE8229C23}" type="presOf" srcId="{63DD6090-1237-4913-8BCA-1E3E31860B94}" destId="{D618FCB2-C73F-4A1A-AEC5-30DB32BA5703}" srcOrd="0" destOrd="0" presId="urn:microsoft.com/office/officeart/2011/layout/RadialPictureList"/>
    <dgm:cxn modelId="{BD1B6ABA-7D7B-44EA-906C-FCE5A20E2925}" srcId="{6223816C-FDC4-422F-9E33-D8069797DA02}" destId="{4A840264-9FB7-47AB-8368-FC7BD199C6E5}" srcOrd="2" destOrd="0" parTransId="{DED97581-3D5C-4231-A546-1FB144C5ED2C}" sibTransId="{6497DA1D-DD45-4E70-819A-460EC87BBFCB}"/>
    <dgm:cxn modelId="{4CE86227-CEE2-45F5-8730-676B8026CF44}" type="presOf" srcId="{6223816C-FDC4-422F-9E33-D8069797DA02}" destId="{54B14362-402B-4AC5-99BA-BAD10F3F85D5}" srcOrd="0" destOrd="0" presId="urn:microsoft.com/office/officeart/2011/layout/RadialPictureList"/>
    <dgm:cxn modelId="{1FB1A727-EBE1-40AF-A080-0A9AB40DE6DD}" srcId="{15669FD6-2B7E-40D8-A9E5-DDEBCBACA07D}" destId="{77CE3509-9D45-4210-BE27-CF539E1E462E}" srcOrd="4" destOrd="0" parTransId="{178D9970-79AC-4E0C-BC78-FC32FFAFC2F2}" sibTransId="{E235FAE9-92C4-4BD4-ADC5-F841D8A28F6A}"/>
    <dgm:cxn modelId="{EDD20822-55EA-4BA9-970C-80CDA0C26FC4}" srcId="{15669FD6-2B7E-40D8-A9E5-DDEBCBACA07D}" destId="{6223816C-FDC4-422F-9E33-D8069797DA02}" srcOrd="0" destOrd="0" parTransId="{F7C10E5E-EC0E-48BE-BBCF-707FC3116C73}" sibTransId="{FA6A51E0-CC82-43C6-8284-9A80CB4F00EF}"/>
    <dgm:cxn modelId="{DD905DD4-5610-47E7-AE1B-1ACF161DF9F3}" srcId="{15669FD6-2B7E-40D8-A9E5-DDEBCBACA07D}" destId="{90430A38-DF27-4808-B30D-6A356B23259A}" srcOrd="2" destOrd="0" parTransId="{F9995102-76BD-436B-89ED-BE6F4DCF0948}" sibTransId="{FECBD238-67D6-4A43-99E8-5CB0301E75E4}"/>
    <dgm:cxn modelId="{F340727B-C86D-4416-8B56-114B2DCF777E}" type="presParOf" srcId="{BA78AD02-BD75-4E6D-99D7-469F061D720B}" destId="{54B14362-402B-4AC5-99BA-BAD10F3F85D5}" srcOrd="0" destOrd="0" presId="urn:microsoft.com/office/officeart/2011/layout/RadialPictureList"/>
    <dgm:cxn modelId="{ECD5462A-6BA7-4EBB-868D-31B34B273351}" type="presParOf" srcId="{BA78AD02-BD75-4E6D-99D7-469F061D720B}" destId="{68A07046-2965-42E6-84A6-CC4C3A861365}" srcOrd="1" destOrd="0" presId="urn:microsoft.com/office/officeart/2011/layout/RadialPictureList"/>
    <dgm:cxn modelId="{CE8AE22D-E3BD-475E-B159-7FB39BF9578C}" type="presParOf" srcId="{BA78AD02-BD75-4E6D-99D7-469F061D720B}" destId="{0DCA9CA0-48EB-45CE-ADC4-DE1CF2773CEA}" srcOrd="2" destOrd="0" presId="urn:microsoft.com/office/officeart/2011/layout/RadialPictureList"/>
    <dgm:cxn modelId="{EB291C04-28ED-4DFF-AEA1-6403A23C90B6}" type="presParOf" srcId="{BA78AD02-BD75-4E6D-99D7-469F061D720B}" destId="{D618FCB2-C73F-4A1A-AEC5-30DB32BA5703}" srcOrd="3" destOrd="0" presId="urn:microsoft.com/office/officeart/2011/layout/RadialPictureList"/>
    <dgm:cxn modelId="{C1727844-CE62-4F94-8267-3A09FF95ADCA}" type="presParOf" srcId="{BA78AD02-BD75-4E6D-99D7-469F061D720B}" destId="{6072C6C5-FD12-4742-989E-93A0175218A7}" srcOrd="4" destOrd="0" presId="urn:microsoft.com/office/officeart/2011/layout/RadialPictureList"/>
    <dgm:cxn modelId="{B75DE959-7C08-4DE2-AED9-B69108F9E0F0}" type="presParOf" srcId="{6072C6C5-FD12-4742-989E-93A0175218A7}" destId="{264535B5-C8C0-44A4-9DF0-7B9316BED66B}" srcOrd="0" destOrd="0" presId="urn:microsoft.com/office/officeart/2011/layout/RadialPictureList"/>
    <dgm:cxn modelId="{DA16802A-56D6-4EDB-9C31-3C26FD98B8D8}" type="presParOf" srcId="{BA78AD02-BD75-4E6D-99D7-469F061D720B}" destId="{4F9FA8D1-100D-4687-B98B-D95E7F7416AB}" srcOrd="5" destOrd="0" presId="urn:microsoft.com/office/officeart/2011/layout/RadialPictureList"/>
    <dgm:cxn modelId="{94CD4D75-1B57-4F82-8781-4AD2F31A77F4}" type="presParOf" srcId="{BA78AD02-BD75-4E6D-99D7-469F061D720B}" destId="{BDA0AE80-F0CC-404E-A658-40B4142134D3}" srcOrd="6" destOrd="0" presId="urn:microsoft.com/office/officeart/2011/layout/RadialPictureList"/>
    <dgm:cxn modelId="{63C76EA8-B0CD-4965-972B-CFC1A714DD56}" type="presParOf" srcId="{BDA0AE80-F0CC-404E-A658-40B4142134D3}" destId="{B3AF4C74-E831-4537-94FB-31F1E3F4A00F}" srcOrd="0" destOrd="0" presId="urn:microsoft.com/office/officeart/2011/layout/RadialPictureList"/>
    <dgm:cxn modelId="{61AF17A4-26A8-4F3C-BDAC-95AB47A4FD4E}" type="presParOf" srcId="{BA78AD02-BD75-4E6D-99D7-469F061D720B}" destId="{E6676B22-D7FD-4535-9507-BE9FD62E2836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8032D2-7DC7-4781-A540-DD8BE26B1E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BEDC80-F263-4A46-A52D-24AC801BD091}">
      <dgm:prSet phldrT="[Text]" custT="1"/>
      <dgm:spPr/>
      <dgm:t>
        <a:bodyPr/>
        <a:lstStyle/>
        <a:p>
          <a:r>
            <a:rPr lang="en-US" sz="3600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rPr>
            <a:t>Short-Term Goal</a:t>
          </a:r>
          <a:endParaRPr lang="en-US" sz="3600" dirty="0">
            <a:solidFill>
              <a:schemeClr val="accent2">
                <a:lumMod val="75000"/>
              </a:schemeClr>
            </a:solidFill>
            <a:latin typeface="Arial Black" panose="020B0A04020102020204" pitchFamily="34" charset="0"/>
          </a:endParaRPr>
        </a:p>
      </dgm:t>
    </dgm:pt>
    <dgm:pt modelId="{C6FA9E0D-4579-4348-8F92-39AF394C68FA}" type="parTrans" cxnId="{12C3A92F-22F7-4848-9513-35159460F879}">
      <dgm:prSet/>
      <dgm:spPr/>
      <dgm:t>
        <a:bodyPr/>
        <a:lstStyle/>
        <a:p>
          <a:endParaRPr lang="en-US"/>
        </a:p>
      </dgm:t>
    </dgm:pt>
    <dgm:pt modelId="{145454CD-C396-407B-96E2-77D58E147CD2}" type="sibTrans" cxnId="{12C3A92F-22F7-4848-9513-35159460F879}">
      <dgm:prSet/>
      <dgm:spPr/>
      <dgm:t>
        <a:bodyPr/>
        <a:lstStyle/>
        <a:p>
          <a:endParaRPr lang="en-US"/>
        </a:p>
      </dgm:t>
    </dgm:pt>
    <dgm:pt modelId="{6A0750ED-5474-4429-BEF0-3C076DCCEDB9}">
      <dgm:prSet phldrT="[Text]"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To achieve good position in a reputed company.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774CEE-A93A-4ABD-AB05-568FE14FFC6D}" type="parTrans" cxnId="{C34205BF-83F7-4412-8174-BA68DD374F4E}">
      <dgm:prSet/>
      <dgm:spPr/>
      <dgm:t>
        <a:bodyPr/>
        <a:lstStyle/>
        <a:p>
          <a:endParaRPr lang="en-US"/>
        </a:p>
      </dgm:t>
    </dgm:pt>
    <dgm:pt modelId="{61E40602-A4B5-436E-B09E-E97DB8FC2F19}" type="sibTrans" cxnId="{C34205BF-83F7-4412-8174-BA68DD374F4E}">
      <dgm:prSet/>
      <dgm:spPr/>
      <dgm:t>
        <a:bodyPr/>
        <a:lstStyle/>
        <a:p>
          <a:endParaRPr lang="en-US"/>
        </a:p>
      </dgm:t>
    </dgm:pt>
    <dgm:pt modelId="{7EAC585E-ABC2-4288-AE5E-3AFEFA7D10A5}">
      <dgm:prSet phldrT="[Text]" custT="1"/>
      <dgm:spPr/>
      <dgm:t>
        <a:bodyPr/>
        <a:lstStyle/>
        <a:p>
          <a:r>
            <a:rPr lang="en-US" sz="3600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rPr>
            <a:t>Long-Term Goal</a:t>
          </a:r>
          <a:endParaRPr lang="en-US" sz="3600" dirty="0"/>
        </a:p>
      </dgm:t>
    </dgm:pt>
    <dgm:pt modelId="{83B42C41-8293-40FB-B58F-A1598BE45F91}" type="parTrans" cxnId="{6C742FEF-5569-43AC-9DB2-7869000B6B04}">
      <dgm:prSet/>
      <dgm:spPr/>
      <dgm:t>
        <a:bodyPr/>
        <a:lstStyle/>
        <a:p>
          <a:endParaRPr lang="en-US"/>
        </a:p>
      </dgm:t>
    </dgm:pt>
    <dgm:pt modelId="{A02DEA18-8526-4CF4-9C70-CAAE4EA93854}" type="sibTrans" cxnId="{6C742FEF-5569-43AC-9DB2-7869000B6B04}">
      <dgm:prSet/>
      <dgm:spPr/>
      <dgm:t>
        <a:bodyPr/>
        <a:lstStyle/>
        <a:p>
          <a:endParaRPr lang="en-US"/>
        </a:p>
      </dgm:t>
    </dgm:pt>
    <dgm:pt modelId="{38708C5B-89A2-45BD-B066-7FBBB23C390A}">
      <dgm:prSet phldrT="[Text]"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I want to be a developer in future. 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3690CD-C8E9-4D80-9F50-A3C762F37BB4}" type="parTrans" cxnId="{9A51FA81-4363-4CA9-B19B-DF96D5F80D83}">
      <dgm:prSet/>
      <dgm:spPr/>
      <dgm:t>
        <a:bodyPr/>
        <a:lstStyle/>
        <a:p>
          <a:endParaRPr lang="en-US"/>
        </a:p>
      </dgm:t>
    </dgm:pt>
    <dgm:pt modelId="{8F7A33D9-8B4B-47FE-A1A1-82C543C496DE}" type="sibTrans" cxnId="{9A51FA81-4363-4CA9-B19B-DF96D5F80D83}">
      <dgm:prSet/>
      <dgm:spPr/>
      <dgm:t>
        <a:bodyPr/>
        <a:lstStyle/>
        <a:p>
          <a:endParaRPr lang="en-US"/>
        </a:p>
      </dgm:t>
    </dgm:pt>
    <dgm:pt modelId="{ADB48A49-925A-45EB-BC04-5548B8ACB641}">
      <dgm:prSet phldrT="[Text]" custT="1"/>
      <dgm:spPr/>
      <dgm:t>
        <a:bodyPr/>
        <a:lstStyle/>
        <a:p>
          <a:r>
            <a:rPr lang="en-US" sz="2400" b="0" i="0" dirty="0" smtClean="0">
              <a:latin typeface="Arial" panose="020B0604020202020204" pitchFamily="34" charset="0"/>
              <a:cs typeface="Arial" panose="020B0604020202020204" pitchFamily="34" charset="0"/>
            </a:rPr>
            <a:t>Travelling the entire world.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1AC558-F314-434D-BEAF-B0F6CADF715F}" type="parTrans" cxnId="{B0C96286-3135-47A1-850A-92B379F05B72}">
      <dgm:prSet/>
      <dgm:spPr/>
      <dgm:t>
        <a:bodyPr/>
        <a:lstStyle/>
        <a:p>
          <a:endParaRPr lang="en-US"/>
        </a:p>
      </dgm:t>
    </dgm:pt>
    <dgm:pt modelId="{DD22483C-9DAC-48A0-8D6A-C4454EC1024A}" type="sibTrans" cxnId="{B0C96286-3135-47A1-850A-92B379F05B72}">
      <dgm:prSet/>
      <dgm:spPr/>
      <dgm:t>
        <a:bodyPr/>
        <a:lstStyle/>
        <a:p>
          <a:endParaRPr lang="en-US"/>
        </a:p>
      </dgm:t>
    </dgm:pt>
    <dgm:pt modelId="{19CBB0AA-853D-43D8-9FB9-19BAFE225587}" type="pres">
      <dgm:prSet presAssocID="{9C8032D2-7DC7-4781-A540-DD8BE26B1E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8A7A7B-645F-4AE2-AED6-2A37B4C19194}" type="pres">
      <dgm:prSet presAssocID="{96BEDC80-F263-4A46-A52D-24AC801BD09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D03F7-A7BD-4F15-94BB-E6A98C91FA6A}" type="pres">
      <dgm:prSet presAssocID="{96BEDC80-F263-4A46-A52D-24AC801BD09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96BCA-065A-4CCF-90C2-1F2FFF27B4F9}" type="pres">
      <dgm:prSet presAssocID="{7EAC585E-ABC2-4288-AE5E-3AFEFA7D10A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B06C0-6908-47E7-ADE8-5B4644C4038F}" type="pres">
      <dgm:prSet presAssocID="{7EAC585E-ABC2-4288-AE5E-3AFEFA7D10A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C3A92F-22F7-4848-9513-35159460F879}" srcId="{9C8032D2-7DC7-4781-A540-DD8BE26B1ECB}" destId="{96BEDC80-F263-4A46-A52D-24AC801BD091}" srcOrd="0" destOrd="0" parTransId="{C6FA9E0D-4579-4348-8F92-39AF394C68FA}" sibTransId="{145454CD-C396-407B-96E2-77D58E147CD2}"/>
    <dgm:cxn modelId="{C34205BF-83F7-4412-8174-BA68DD374F4E}" srcId="{96BEDC80-F263-4A46-A52D-24AC801BD091}" destId="{6A0750ED-5474-4429-BEF0-3C076DCCEDB9}" srcOrd="0" destOrd="0" parTransId="{6F774CEE-A93A-4ABD-AB05-568FE14FFC6D}" sibTransId="{61E40602-A4B5-436E-B09E-E97DB8FC2F19}"/>
    <dgm:cxn modelId="{6C742FEF-5569-43AC-9DB2-7869000B6B04}" srcId="{9C8032D2-7DC7-4781-A540-DD8BE26B1ECB}" destId="{7EAC585E-ABC2-4288-AE5E-3AFEFA7D10A5}" srcOrd="1" destOrd="0" parTransId="{83B42C41-8293-40FB-B58F-A1598BE45F91}" sibTransId="{A02DEA18-8526-4CF4-9C70-CAAE4EA93854}"/>
    <dgm:cxn modelId="{9A51FA81-4363-4CA9-B19B-DF96D5F80D83}" srcId="{7EAC585E-ABC2-4288-AE5E-3AFEFA7D10A5}" destId="{38708C5B-89A2-45BD-B066-7FBBB23C390A}" srcOrd="0" destOrd="0" parTransId="{0D3690CD-C8E9-4D80-9F50-A3C762F37BB4}" sibTransId="{8F7A33D9-8B4B-47FE-A1A1-82C543C496DE}"/>
    <dgm:cxn modelId="{B0C96286-3135-47A1-850A-92B379F05B72}" srcId="{7EAC585E-ABC2-4288-AE5E-3AFEFA7D10A5}" destId="{ADB48A49-925A-45EB-BC04-5548B8ACB641}" srcOrd="1" destOrd="0" parTransId="{6A1AC558-F314-434D-BEAF-B0F6CADF715F}" sibTransId="{DD22483C-9DAC-48A0-8D6A-C4454EC1024A}"/>
    <dgm:cxn modelId="{4D26C519-B8CE-41F1-A6A7-CC31494D1D82}" type="presOf" srcId="{7EAC585E-ABC2-4288-AE5E-3AFEFA7D10A5}" destId="{A1B96BCA-065A-4CCF-90C2-1F2FFF27B4F9}" srcOrd="0" destOrd="0" presId="urn:microsoft.com/office/officeart/2005/8/layout/vList2"/>
    <dgm:cxn modelId="{E4D91046-DD35-4C01-9282-9D842E50EEF4}" type="presOf" srcId="{96BEDC80-F263-4A46-A52D-24AC801BD091}" destId="{0A8A7A7B-645F-4AE2-AED6-2A37B4C19194}" srcOrd="0" destOrd="0" presId="urn:microsoft.com/office/officeart/2005/8/layout/vList2"/>
    <dgm:cxn modelId="{4117F17C-8A34-4988-A29F-7A9D8C6A7D09}" type="presOf" srcId="{ADB48A49-925A-45EB-BC04-5548B8ACB641}" destId="{FFBB06C0-6908-47E7-ADE8-5B4644C4038F}" srcOrd="0" destOrd="1" presId="urn:microsoft.com/office/officeart/2005/8/layout/vList2"/>
    <dgm:cxn modelId="{B2EE33DA-7ECE-467B-B43F-207D53E7A5C5}" type="presOf" srcId="{6A0750ED-5474-4429-BEF0-3C076DCCEDB9}" destId="{F44D03F7-A7BD-4F15-94BB-E6A98C91FA6A}" srcOrd="0" destOrd="0" presId="urn:microsoft.com/office/officeart/2005/8/layout/vList2"/>
    <dgm:cxn modelId="{4AB960A2-E2D0-47C0-8089-F462C056DFC2}" type="presOf" srcId="{9C8032D2-7DC7-4781-A540-DD8BE26B1ECB}" destId="{19CBB0AA-853D-43D8-9FB9-19BAFE225587}" srcOrd="0" destOrd="0" presId="urn:microsoft.com/office/officeart/2005/8/layout/vList2"/>
    <dgm:cxn modelId="{5E5D401F-17FC-4AEC-AA65-AB8833D766F7}" type="presOf" srcId="{38708C5B-89A2-45BD-B066-7FBBB23C390A}" destId="{FFBB06C0-6908-47E7-ADE8-5B4644C4038F}" srcOrd="0" destOrd="0" presId="urn:microsoft.com/office/officeart/2005/8/layout/vList2"/>
    <dgm:cxn modelId="{A2379771-3693-489D-AA77-9F3434235B55}" type="presParOf" srcId="{19CBB0AA-853D-43D8-9FB9-19BAFE225587}" destId="{0A8A7A7B-645F-4AE2-AED6-2A37B4C19194}" srcOrd="0" destOrd="0" presId="urn:microsoft.com/office/officeart/2005/8/layout/vList2"/>
    <dgm:cxn modelId="{9817853E-B8EB-43FB-BAD9-4FA8713242A0}" type="presParOf" srcId="{19CBB0AA-853D-43D8-9FB9-19BAFE225587}" destId="{F44D03F7-A7BD-4F15-94BB-E6A98C91FA6A}" srcOrd="1" destOrd="0" presId="urn:microsoft.com/office/officeart/2005/8/layout/vList2"/>
    <dgm:cxn modelId="{43EB4919-A82B-4449-B655-DFF54FDD464A}" type="presParOf" srcId="{19CBB0AA-853D-43D8-9FB9-19BAFE225587}" destId="{A1B96BCA-065A-4CCF-90C2-1F2FFF27B4F9}" srcOrd="2" destOrd="0" presId="urn:microsoft.com/office/officeart/2005/8/layout/vList2"/>
    <dgm:cxn modelId="{1C332A76-5A12-41A7-9813-D160823A8253}" type="presParOf" srcId="{19CBB0AA-853D-43D8-9FB9-19BAFE225587}" destId="{FFBB06C0-6908-47E7-ADE8-5B4644C4038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14362-402B-4AC5-99BA-BAD10F3F85D5}">
      <dsp:nvSpPr>
        <dsp:cNvPr id="0" name=""/>
        <dsp:cNvSpPr/>
      </dsp:nvSpPr>
      <dsp:spPr>
        <a:xfrm>
          <a:off x="1285217" y="1393625"/>
          <a:ext cx="2076779" cy="2084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rPr>
            <a:t>About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rPr>
            <a:t>Me</a:t>
          </a:r>
          <a:endParaRPr lang="en-US" sz="3200" kern="1200" dirty="0">
            <a:solidFill>
              <a:schemeClr val="accent2">
                <a:lumMod val="75000"/>
              </a:schemeClr>
            </a:solidFill>
            <a:latin typeface="Algerian" panose="04020705040A02060702" pitchFamily="82" charset="0"/>
          </a:endParaRPr>
        </a:p>
      </dsp:txBody>
      <dsp:txXfrm>
        <a:off x="1589354" y="1698843"/>
        <a:ext cx="1468505" cy="1473720"/>
      </dsp:txXfrm>
    </dsp:sp>
    <dsp:sp modelId="{68A07046-2965-42E6-84A6-CC4C3A861365}">
      <dsp:nvSpPr>
        <dsp:cNvPr id="0" name=""/>
        <dsp:cNvSpPr/>
      </dsp:nvSpPr>
      <dsp:spPr>
        <a:xfrm>
          <a:off x="214195" y="234836"/>
          <a:ext cx="4186445" cy="4379399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A9CA0-48EB-45CE-ADC4-DE1CF2773CEA}">
      <dsp:nvSpPr>
        <dsp:cNvPr id="0" name=""/>
        <dsp:cNvSpPr/>
      </dsp:nvSpPr>
      <dsp:spPr>
        <a:xfrm>
          <a:off x="3302202" y="604019"/>
          <a:ext cx="1112538" cy="111674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8FCB2-C73F-4A1A-AEC5-30DB32BA5703}">
      <dsp:nvSpPr>
        <dsp:cNvPr id="0" name=""/>
        <dsp:cNvSpPr/>
      </dsp:nvSpPr>
      <dsp:spPr>
        <a:xfrm>
          <a:off x="4503978" y="621975"/>
          <a:ext cx="1489175" cy="108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400" kern="1200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rPr>
            <a:t>Hobbies</a:t>
          </a:r>
          <a:endParaRPr lang="en-US" sz="2400" kern="1200" dirty="0">
            <a:solidFill>
              <a:schemeClr val="accent2">
                <a:lumMod val="75000"/>
              </a:schemeClr>
            </a:solidFill>
            <a:latin typeface="Arial Black" panose="020B0A04020102020204" pitchFamily="34" charset="0"/>
          </a:endParaRPr>
        </a:p>
      </dsp:txBody>
      <dsp:txXfrm>
        <a:off x="4503978" y="621975"/>
        <a:ext cx="1489175" cy="1080835"/>
      </dsp:txXfrm>
    </dsp:sp>
    <dsp:sp modelId="{264535B5-C8C0-44A4-9DF0-7B9316BED66B}">
      <dsp:nvSpPr>
        <dsp:cNvPr id="0" name=""/>
        <dsp:cNvSpPr/>
      </dsp:nvSpPr>
      <dsp:spPr>
        <a:xfrm>
          <a:off x="3698037" y="1836977"/>
          <a:ext cx="1183878" cy="119175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FA8D1-100D-4687-B98B-D95E7F7416AB}">
      <dsp:nvSpPr>
        <dsp:cNvPr id="0" name=""/>
        <dsp:cNvSpPr/>
      </dsp:nvSpPr>
      <dsp:spPr>
        <a:xfrm>
          <a:off x="5574358" y="2066830"/>
          <a:ext cx="652271" cy="489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endParaRPr lang="en-US" sz="2400" kern="1200" dirty="0">
            <a:solidFill>
              <a:schemeClr val="accent2">
                <a:lumMod val="75000"/>
              </a:schemeClr>
            </a:solidFill>
            <a:latin typeface="Arial Black" panose="020B0A04020102020204" pitchFamily="34" charset="0"/>
          </a:endParaRPr>
        </a:p>
      </dsp:txBody>
      <dsp:txXfrm>
        <a:off x="5574358" y="2066830"/>
        <a:ext cx="652271" cy="489996"/>
      </dsp:txXfrm>
    </dsp:sp>
    <dsp:sp modelId="{B3AF4C74-E831-4537-94FB-31F1E3F4A00F}">
      <dsp:nvSpPr>
        <dsp:cNvPr id="0" name=""/>
        <dsp:cNvSpPr/>
      </dsp:nvSpPr>
      <dsp:spPr>
        <a:xfrm>
          <a:off x="3302202" y="3162902"/>
          <a:ext cx="1112538" cy="111674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76B22-D7FD-4535-9507-BE9FD62E2836}">
      <dsp:nvSpPr>
        <dsp:cNvPr id="0" name=""/>
        <dsp:cNvSpPr/>
      </dsp:nvSpPr>
      <dsp:spPr>
        <a:xfrm>
          <a:off x="4332168" y="3288268"/>
          <a:ext cx="1489175" cy="108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400" kern="1200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rPr>
            <a:t>Goals</a:t>
          </a:r>
          <a:endParaRPr lang="en-US" sz="2400" kern="1200" dirty="0">
            <a:solidFill>
              <a:schemeClr val="accent2">
                <a:lumMod val="75000"/>
              </a:schemeClr>
            </a:solidFill>
            <a:latin typeface="Arial Black" panose="020B0A04020102020204" pitchFamily="34" charset="0"/>
          </a:endParaRPr>
        </a:p>
      </dsp:txBody>
      <dsp:txXfrm>
        <a:off x="4332168" y="3288268"/>
        <a:ext cx="1489175" cy="1080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A7A7B-645F-4AE2-AED6-2A37B4C19194}">
      <dsp:nvSpPr>
        <dsp:cNvPr id="0" name=""/>
        <dsp:cNvSpPr/>
      </dsp:nvSpPr>
      <dsp:spPr>
        <a:xfrm>
          <a:off x="0" y="402"/>
          <a:ext cx="10058399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rPr>
            <a:t>Short-Term Goal</a:t>
          </a:r>
          <a:endParaRPr lang="en-US" sz="3600" kern="1200" dirty="0">
            <a:solidFill>
              <a:schemeClr val="accent2">
                <a:lumMod val="75000"/>
              </a:schemeClr>
            </a:solidFill>
            <a:latin typeface="Arial Black" panose="020B0A04020102020204" pitchFamily="34" charset="0"/>
          </a:endParaRPr>
        </a:p>
      </dsp:txBody>
      <dsp:txXfrm>
        <a:off x="52089" y="52491"/>
        <a:ext cx="9954221" cy="962862"/>
      </dsp:txXfrm>
    </dsp:sp>
    <dsp:sp modelId="{F44D03F7-A7BD-4F15-94BB-E6A98C91FA6A}">
      <dsp:nvSpPr>
        <dsp:cNvPr id="0" name=""/>
        <dsp:cNvSpPr/>
      </dsp:nvSpPr>
      <dsp:spPr>
        <a:xfrm>
          <a:off x="0" y="1067442"/>
          <a:ext cx="10058399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To achieve good position in a reputed company.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67442"/>
        <a:ext cx="10058399" cy="943920"/>
      </dsp:txXfrm>
    </dsp:sp>
    <dsp:sp modelId="{A1B96BCA-065A-4CCF-90C2-1F2FFF27B4F9}">
      <dsp:nvSpPr>
        <dsp:cNvPr id="0" name=""/>
        <dsp:cNvSpPr/>
      </dsp:nvSpPr>
      <dsp:spPr>
        <a:xfrm>
          <a:off x="0" y="2011362"/>
          <a:ext cx="10058399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rPr>
            <a:t>Long-Term Goal</a:t>
          </a:r>
          <a:endParaRPr lang="en-US" sz="3600" kern="1200" dirty="0"/>
        </a:p>
      </dsp:txBody>
      <dsp:txXfrm>
        <a:off x="52089" y="2063451"/>
        <a:ext cx="9954221" cy="962862"/>
      </dsp:txXfrm>
    </dsp:sp>
    <dsp:sp modelId="{FFBB06C0-6908-47E7-ADE8-5B4644C4038F}">
      <dsp:nvSpPr>
        <dsp:cNvPr id="0" name=""/>
        <dsp:cNvSpPr/>
      </dsp:nvSpPr>
      <dsp:spPr>
        <a:xfrm>
          <a:off x="0" y="3078402"/>
          <a:ext cx="10058399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I want to be a developer in future. 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Travelling the entire world.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078402"/>
        <a:ext cx="10058399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90F-A079-4E7A-A813-777E6740AB6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10E7-DC99-4A3D-B462-BC23E1DFF2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9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90F-A079-4E7A-A813-777E6740AB6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10E7-DC99-4A3D-B462-BC23E1DF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5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90F-A079-4E7A-A813-777E6740AB6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10E7-DC99-4A3D-B462-BC23E1DF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90F-A079-4E7A-A813-777E6740AB6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10E7-DC99-4A3D-B462-BC23E1DF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90F-A079-4E7A-A813-777E6740AB6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10E7-DC99-4A3D-B462-BC23E1DFF2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7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90F-A079-4E7A-A813-777E6740AB6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10E7-DC99-4A3D-B462-BC23E1DF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90F-A079-4E7A-A813-777E6740AB6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10E7-DC99-4A3D-B462-BC23E1DF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90F-A079-4E7A-A813-777E6740AB6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10E7-DC99-4A3D-B462-BC23E1DF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2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90F-A079-4E7A-A813-777E6740AB6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10E7-DC99-4A3D-B462-BC23E1DF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96190F-A079-4E7A-A813-777E6740AB6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6510E7-DC99-4A3D-B462-BC23E1DF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1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90F-A079-4E7A-A813-777E6740AB6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10E7-DC99-4A3D-B462-BC23E1DF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96190F-A079-4E7A-A813-777E6740AB6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6510E7-DC99-4A3D-B462-BC23E1DFF2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8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015420" y="3087406"/>
            <a:ext cx="10149840" cy="1179576"/>
          </a:xfrm>
          <a:prstGeom prst="horizontalScrol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INTRODUCING MY SELF</a:t>
            </a:r>
          </a:p>
        </p:txBody>
      </p:sp>
    </p:spTree>
    <p:extLst>
      <p:ext uri="{BB962C8B-B14F-4D97-AF65-F5344CB8AC3E}">
        <p14:creationId xmlns:p14="http://schemas.microsoft.com/office/powerpoint/2010/main" val="29847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Goals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267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091542"/>
            <a:ext cx="10058400" cy="1233569"/>
          </a:xfrm>
        </p:spPr>
        <p:txBody>
          <a:bodyPr/>
          <a:lstStyle/>
          <a:p>
            <a:pPr algn="ctr"/>
            <a:r>
              <a:rPr lang="en-US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84852529"/>
              </p:ext>
            </p:extLst>
          </p:nvPr>
        </p:nvGraphicFramePr>
        <p:xfrm>
          <a:off x="1801367" y="679269"/>
          <a:ext cx="8544415" cy="534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54391594"/>
              </p:ext>
            </p:extLst>
          </p:nvPr>
        </p:nvGraphicFramePr>
        <p:xfrm>
          <a:off x="3831771" y="679897"/>
          <a:ext cx="6226630" cy="4849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Block Arc 9"/>
          <p:cNvSpPr/>
          <p:nvPr/>
        </p:nvSpPr>
        <p:spPr>
          <a:xfrm rot="10800000">
            <a:off x="4121868" y="960839"/>
            <a:ext cx="4104909" cy="4287187"/>
          </a:xfrm>
          <a:prstGeom prst="blockArc">
            <a:avLst>
              <a:gd name="adj1" fmla="val 17527788"/>
              <a:gd name="adj2" fmla="val 4119114"/>
              <a:gd name="adj3" fmla="val 575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8" name="Group 27"/>
          <p:cNvGrpSpPr/>
          <p:nvPr/>
        </p:nvGrpSpPr>
        <p:grpSpPr>
          <a:xfrm>
            <a:off x="1715589" y="1374199"/>
            <a:ext cx="3648890" cy="3546144"/>
            <a:chOff x="218730" y="980905"/>
            <a:chExt cx="4061146" cy="4123480"/>
          </a:xfrm>
        </p:grpSpPr>
        <p:sp>
          <p:nvSpPr>
            <p:cNvPr id="14" name="Oval 13"/>
            <p:cNvSpPr/>
            <p:nvPr/>
          </p:nvSpPr>
          <p:spPr>
            <a:xfrm>
              <a:off x="2938877" y="3824187"/>
              <a:ext cx="1227249" cy="12365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Oval 14"/>
            <p:cNvSpPr/>
            <p:nvPr/>
          </p:nvSpPr>
          <p:spPr>
            <a:xfrm>
              <a:off x="2983882" y="980905"/>
              <a:ext cx="1227249" cy="12365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Oval 15"/>
            <p:cNvSpPr/>
            <p:nvPr/>
          </p:nvSpPr>
          <p:spPr>
            <a:xfrm>
              <a:off x="2370466" y="2400981"/>
              <a:ext cx="1227249" cy="12365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674" y="1006352"/>
              <a:ext cx="1174452" cy="11856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66" y="2400815"/>
              <a:ext cx="1280221" cy="12583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66" r="-366"/>
            <a:stretch/>
          </p:blipFill>
          <p:spPr>
            <a:xfrm>
              <a:off x="2852927" y="3779837"/>
              <a:ext cx="1426949" cy="132454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3" name="TextBox 22"/>
            <p:cNvSpPr txBox="1"/>
            <p:nvPr/>
          </p:nvSpPr>
          <p:spPr>
            <a:xfrm>
              <a:off x="519196" y="1117145"/>
              <a:ext cx="2554375" cy="966289"/>
            </a:xfrm>
            <a:prstGeom prst="rect">
              <a:avLst/>
            </a:prstGeom>
            <a:noFill/>
          </p:spPr>
          <p:txBody>
            <a:bodyPr wrap="square" lIns="10800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  <a:latin typeface="Arial Black" panose="020B0A04020102020204" pitchFamily="34" charset="0"/>
                </a:rPr>
                <a:t>   Personal</a:t>
              </a:r>
            </a:p>
            <a:p>
              <a:pPr algn="ctr"/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  <a:latin typeface="Arial Black" panose="020B0A04020102020204" pitchFamily="34" charset="0"/>
                </a:rPr>
                <a:t>Information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8730" y="2766311"/>
              <a:ext cx="2109403" cy="536827"/>
            </a:xfrm>
            <a:prstGeom prst="rect">
              <a:avLst/>
            </a:prstGeom>
            <a:noFill/>
          </p:spPr>
          <p:txBody>
            <a:bodyPr wrap="square" lIns="10800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  <a:latin typeface="Arial Black" panose="020B0A04020102020204" pitchFamily="34" charset="0"/>
                </a:rPr>
                <a:t>Education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852264" y="2873599"/>
            <a:ext cx="269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Swot Analysis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79544" y="4160525"/>
            <a:ext cx="232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Contact Info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Personal Information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name 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Anjali Purohit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Basically, I am from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Jamnagar</a:t>
            </a:r>
            <a:r>
              <a:rPr lang="en-US" dirty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currently living in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Ahmedabad.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                       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3226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Education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0" b="25672"/>
          <a:stretch/>
        </p:blipFill>
        <p:spPr>
          <a:xfrm>
            <a:off x="6383383" y="1750422"/>
            <a:ext cx="5669281" cy="2168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11256" b="25045"/>
          <a:stretch/>
        </p:blipFill>
        <p:spPr>
          <a:xfrm>
            <a:off x="113210" y="3923210"/>
            <a:ext cx="6135517" cy="2272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66" y="2234474"/>
            <a:ext cx="579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done my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graduation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stream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organic chemistry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Marwadi University, Rajkot.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9063" y="4319449"/>
            <a:ext cx="5532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have done my dissertation work entitled “Design and synthesis of polymeric materials for the removal and remediation for toxic pollutants" is a piece of original work at Central Salt and Marine Chemical Research Institute (CSIR - CSMCRI), Bhavnagar.</a:t>
            </a:r>
            <a:endParaRPr lang="en-US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Hobbies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7176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Cooking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New Dishes Like Fast-Foods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Play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Garba (Folk Dance).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Listening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Romantic And 90’s Songs.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Watch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Movies Like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Comedy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4841965" y="1828799"/>
            <a:ext cx="2394857" cy="1166949"/>
          </a:xfrm>
          <a:prstGeom prst="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Likes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4362994" y="243840"/>
            <a:ext cx="3082835" cy="1280159"/>
          </a:xfrm>
          <a:prstGeom prst="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Dis-likes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1450" y="2550999"/>
            <a:ext cx="9187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who lie and fake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Those People who don’t respect 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with others</a:t>
            </a:r>
          </a:p>
        </p:txBody>
      </p:sp>
    </p:spTree>
    <p:extLst>
      <p:ext uri="{BB962C8B-B14F-4D97-AF65-F5344CB8AC3E}">
        <p14:creationId xmlns:p14="http://schemas.microsoft.com/office/powerpoint/2010/main" val="16244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Strengths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Quick Learner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Pro-Active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Creativity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Honest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0" y="0"/>
            <a:ext cx="276860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4" y="0"/>
            <a:ext cx="3416254" cy="6244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03" y="2723606"/>
            <a:ext cx="3135294" cy="3520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612" y="0"/>
            <a:ext cx="5077097" cy="3156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612" y="3329939"/>
            <a:ext cx="5077097" cy="29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WEAKNESS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Public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Straight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Impatient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Over-Thinking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427</TotalTime>
  <Words>205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 Black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 Personal Information</vt:lpstr>
      <vt:lpstr>Education Information</vt:lpstr>
      <vt:lpstr>Hobbies</vt:lpstr>
      <vt:lpstr>PowerPoint Presentation</vt:lpstr>
      <vt:lpstr>Strengths</vt:lpstr>
      <vt:lpstr>PowerPoint Presentation</vt:lpstr>
      <vt:lpstr>WEAKNESS</vt:lpstr>
      <vt:lpstr>Goals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36</cp:revision>
  <dcterms:created xsi:type="dcterms:W3CDTF">2023-10-28T11:07:52Z</dcterms:created>
  <dcterms:modified xsi:type="dcterms:W3CDTF">2023-11-30T13:18:06Z</dcterms:modified>
</cp:coreProperties>
</file>