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389" y="2352282"/>
            <a:ext cx="8825658" cy="2677648"/>
          </a:xfrm>
        </p:spPr>
        <p:txBody>
          <a:bodyPr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My Field </a:t>
            </a:r>
            <a:r>
              <a:rPr lang="en-US" sz="6000" b="1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Of Interest</a:t>
            </a:r>
            <a:r>
              <a:rPr lang="en-US" b="1" dirty="0"/>
              <a:t/>
            </a:r>
            <a:br>
              <a:rPr lang="en-US" b="1" dirty="0"/>
            </a:br>
            <a:endParaRPr lang="en-US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Motion </a:t>
            </a:r>
            <a:r>
              <a:rPr lang="en-US" dirty="0" smtClean="0"/>
              <a:t>designer : </a:t>
            </a:r>
            <a:r>
              <a:rPr lang="en-US" dirty="0"/>
              <a:t>M</a:t>
            </a:r>
            <a:r>
              <a:rPr lang="en-US" dirty="0" smtClean="0"/>
              <a:t>ovie </a:t>
            </a:r>
            <a:r>
              <a:rPr lang="en-US" dirty="0"/>
              <a:t>or broadcast </a:t>
            </a:r>
            <a:r>
              <a:rPr lang="en-US" dirty="0" smtClean="0"/>
              <a:t>industries (</a:t>
            </a:r>
            <a:r>
              <a:rPr lang="en-US" dirty="0"/>
              <a:t>creating animated titles and </a:t>
            </a:r>
            <a:r>
              <a:rPr lang="en-US" dirty="0" smtClean="0"/>
              <a:t>graphics).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Web </a:t>
            </a:r>
            <a:r>
              <a:rPr lang="en-US" dirty="0" smtClean="0"/>
              <a:t>Developer : Front-end &amp; Back-end job (</a:t>
            </a:r>
            <a:r>
              <a:rPr lang="en-US" dirty="0"/>
              <a:t>programming languages </a:t>
            </a:r>
            <a:r>
              <a:rPr lang="en-US" dirty="0" smtClean="0"/>
              <a:t>as a Python, PHP, React-</a:t>
            </a:r>
            <a:r>
              <a:rPr lang="en-US" dirty="0" err="1" smtClean="0"/>
              <a:t>Js</a:t>
            </a:r>
            <a:r>
              <a:rPr lang="en-US" dirty="0" smtClean="0"/>
              <a:t>, Vue-Js, Angular).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UI-UX Designer : </a:t>
            </a:r>
            <a:r>
              <a:rPr lang="en-US" dirty="0"/>
              <a:t>S</a:t>
            </a:r>
            <a:r>
              <a:rPr lang="en-US" dirty="0" smtClean="0"/>
              <a:t>tyle </a:t>
            </a:r>
            <a:r>
              <a:rPr lang="en-US" dirty="0"/>
              <a:t>and decor of the website. 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Top Companies </a:t>
            </a:r>
            <a:endParaRPr lang="en-US" sz="60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Tops Technology : </a:t>
            </a:r>
            <a:r>
              <a:rPr lang="en-US" dirty="0"/>
              <a:t>Ahmedabad, India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Vinayak </a:t>
            </a:r>
            <a:r>
              <a:rPr lang="en-US" dirty="0"/>
              <a:t>InfoSoft </a:t>
            </a:r>
            <a:r>
              <a:rPr lang="en-US" dirty="0" smtClean="0"/>
              <a:t>: </a:t>
            </a:r>
            <a:r>
              <a:rPr lang="en-US" dirty="0"/>
              <a:t>Ahmedabad, India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IndiaNIC : </a:t>
            </a:r>
            <a:r>
              <a:rPr lang="en-US" dirty="0"/>
              <a:t>Ahmedabad, India</a:t>
            </a:r>
            <a:endParaRPr lang="en-US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Moreweb Solutions : </a:t>
            </a:r>
            <a:r>
              <a:rPr lang="en-US" dirty="0"/>
              <a:t>Ahmedabad, India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eFlair </a:t>
            </a:r>
            <a:r>
              <a:rPr lang="en-US" dirty="0" smtClean="0"/>
              <a:t>WebTech : </a:t>
            </a:r>
            <a:r>
              <a:rPr lang="en-US" dirty="0"/>
              <a:t>Bengaluru, </a:t>
            </a:r>
            <a:r>
              <a:rPr lang="en-US" dirty="0" smtClean="0"/>
              <a:t>India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Tata </a:t>
            </a:r>
            <a:r>
              <a:rPr lang="en-US" dirty="0">
                <a:solidFill>
                  <a:schemeClr val="tx1"/>
                </a:solidFill>
              </a:rPr>
              <a:t>Consultancy Services </a:t>
            </a:r>
            <a:r>
              <a:rPr lang="en-US" dirty="0" smtClean="0">
                <a:solidFill>
                  <a:schemeClr val="tx1"/>
                </a:solidFill>
              </a:rPr>
              <a:t>(TCS) : </a:t>
            </a:r>
            <a:r>
              <a:rPr lang="en-US" dirty="0"/>
              <a:t>Mumbai, </a:t>
            </a:r>
            <a:r>
              <a:rPr lang="en-US" dirty="0" smtClean="0"/>
              <a:t>India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Infosys : </a:t>
            </a:r>
            <a:r>
              <a:rPr lang="en-US" dirty="0"/>
              <a:t>Bengaluru, </a:t>
            </a:r>
            <a:r>
              <a:rPr lang="en-US" dirty="0" smtClean="0"/>
              <a:t>India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Hyperlink </a:t>
            </a:r>
            <a:r>
              <a:rPr lang="en-US" dirty="0" smtClean="0"/>
              <a:t>InfoSystem : </a:t>
            </a:r>
            <a:r>
              <a:rPr lang="en-US" dirty="0"/>
              <a:t>Ahmedabad, India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3270" y="2514174"/>
            <a:ext cx="80205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 Black" panose="02070A03080606020203" pitchFamily="18" charset="0"/>
              </a:rPr>
              <a:t>Thank You</a:t>
            </a:r>
            <a:endParaRPr lang="en-US" sz="9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Passion &amp; Interest</a:t>
            </a:r>
            <a:endParaRPr lang="en-US" sz="60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My most challenging decision is change my career Non-IT to IT background.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My passion &amp; area of interest in web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Design a layout, and structure of a site.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two </a:t>
            </a:r>
            <a:r>
              <a:rPr lang="en-US" dirty="0"/>
              <a:t>important parts which complete a website is its visually </a:t>
            </a:r>
            <a:r>
              <a:rPr lang="en-US" dirty="0" smtClean="0"/>
              <a:t>design </a:t>
            </a:r>
            <a:r>
              <a:rPr lang="en-US" dirty="0"/>
              <a:t>and the font of the page</a:t>
            </a:r>
            <a:r>
              <a:rPr lang="en-US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R</a:t>
            </a:r>
            <a:r>
              <a:rPr lang="en-US" dirty="0" smtClean="0"/>
              <a:t>esponsive </a:t>
            </a:r>
            <a:r>
              <a:rPr lang="en-US" dirty="0"/>
              <a:t>design </a:t>
            </a:r>
            <a:r>
              <a:rPr lang="en-US" dirty="0" smtClean="0"/>
              <a:t>a </a:t>
            </a:r>
            <a:r>
              <a:rPr lang="en-US" dirty="0"/>
              <a:t>website for every user device like mobile and web</a:t>
            </a:r>
            <a:r>
              <a:rPr lang="en-US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Starts with designing web pages</a:t>
            </a:r>
            <a:r>
              <a:rPr lang="en-US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A website designer/developer uses images, text, HTML5, Responsive web design, </a:t>
            </a:r>
            <a:r>
              <a:rPr lang="en-US" dirty="0" smtClean="0"/>
              <a:t>CSS3, </a:t>
            </a:r>
            <a:r>
              <a:rPr lang="en-US" dirty="0"/>
              <a:t>fonts, colors, and many other interactive elements to invent a website.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What is Web Designing ?</a:t>
            </a:r>
            <a:endParaRPr lang="en-US" sz="48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56" y="1017211"/>
            <a:ext cx="8761413" cy="706964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Latest Web-Technologies</a:t>
            </a:r>
            <a:endParaRPr lang="en-US" sz="48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dirty="0" smtClean="0"/>
              <a:t>        -     VS code                                     -   </a:t>
            </a:r>
            <a:r>
              <a:rPr lang="en-US" dirty="0"/>
              <a:t>Basic designing </a:t>
            </a:r>
            <a:r>
              <a:rPr lang="en-US" dirty="0" smtClean="0"/>
              <a:t>tools :</a:t>
            </a:r>
          </a:p>
          <a:p>
            <a:pPr marL="0" indent="0">
              <a:buClrTx/>
              <a:buNone/>
            </a:pPr>
            <a:r>
              <a:rPr lang="en-US" dirty="0"/>
              <a:t> </a:t>
            </a:r>
            <a:r>
              <a:rPr lang="en-US" dirty="0" smtClean="0"/>
              <a:t>       -     HTML                                              (Adobe Photoshop,</a:t>
            </a:r>
            <a:endParaRPr lang="en-US" b="1" dirty="0" smtClean="0"/>
          </a:p>
          <a:p>
            <a:pPr marL="0" indent="0">
              <a:buClrTx/>
              <a:buNone/>
            </a:pPr>
            <a:r>
              <a:rPr lang="en-US" b="1" dirty="0" smtClean="0"/>
              <a:t>        </a:t>
            </a:r>
            <a:r>
              <a:rPr lang="en-US" dirty="0" smtClean="0"/>
              <a:t>-     CSS                                                 WordPress, </a:t>
            </a:r>
            <a:r>
              <a:rPr lang="en-US" dirty="0"/>
              <a:t>Shopify )</a:t>
            </a:r>
          </a:p>
          <a:p>
            <a:pPr marL="0" indent="0">
              <a:buClrTx/>
              <a:buNone/>
            </a:pPr>
            <a:r>
              <a:rPr lang="en-US" dirty="0"/>
              <a:t>      </a:t>
            </a:r>
            <a:r>
              <a:rPr lang="en-US" dirty="0" smtClean="0"/>
              <a:t>  -     Bootstrap</a:t>
            </a:r>
            <a:endParaRPr lang="en-US" dirty="0"/>
          </a:p>
          <a:p>
            <a:pPr marL="0" indent="0">
              <a:buClrTx/>
              <a:buNone/>
            </a:pPr>
            <a:r>
              <a:rPr lang="en-US" dirty="0" smtClean="0"/>
              <a:t>        -     JavaScript</a:t>
            </a:r>
          </a:p>
          <a:p>
            <a:pPr marL="0" indent="0">
              <a:buClrTx/>
              <a:buNone/>
            </a:pPr>
            <a:r>
              <a:rPr lang="en-US" dirty="0"/>
              <a:t> </a:t>
            </a:r>
            <a:r>
              <a:rPr lang="en-US" dirty="0" smtClean="0"/>
              <a:t>       -     Responsive Web Design</a:t>
            </a:r>
          </a:p>
          <a:p>
            <a:pPr marL="0" indent="0">
              <a:buClrTx/>
              <a:buNone/>
            </a:pPr>
            <a:r>
              <a:rPr lang="en-US" dirty="0" smtClean="0"/>
              <a:t>        -     GitHub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Advantages</a:t>
            </a:r>
            <a:endParaRPr lang="en-US" sz="60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Demand and </a:t>
            </a:r>
            <a:r>
              <a:rPr lang="en-US" b="1" dirty="0" smtClean="0"/>
              <a:t>Opportunities :</a:t>
            </a:r>
          </a:p>
          <a:p>
            <a:pPr marL="0" indent="0">
              <a:buClrTx/>
              <a:buNone/>
            </a:pPr>
            <a:r>
              <a:rPr lang="en-US" b="1" dirty="0"/>
              <a:t> </a:t>
            </a:r>
            <a:r>
              <a:rPr lang="en-US" b="1" dirty="0" smtClean="0"/>
              <a:t>       -     </a:t>
            </a:r>
            <a:r>
              <a:rPr lang="en-US" dirty="0" smtClean="0"/>
              <a:t>the </a:t>
            </a:r>
            <a:r>
              <a:rPr lang="en-US" dirty="0"/>
              <a:t>demand for well-designed, user-friendly websites is </a:t>
            </a:r>
            <a:r>
              <a:rPr lang="en-US" dirty="0" smtClean="0"/>
              <a:t>consistently</a:t>
            </a:r>
          </a:p>
          <a:p>
            <a:pPr marL="0" indent="0">
              <a:buClrTx/>
              <a:buNone/>
            </a:pPr>
            <a:r>
              <a:rPr lang="en-US" dirty="0" smtClean="0"/>
              <a:t>high.</a:t>
            </a:r>
          </a:p>
          <a:p>
            <a:pPr marL="0" indent="0">
              <a:buClrTx/>
              <a:buNone/>
            </a:pPr>
            <a:r>
              <a:rPr lang="en-US" dirty="0"/>
              <a:t> </a:t>
            </a:r>
            <a:r>
              <a:rPr lang="en-US" dirty="0" smtClean="0"/>
              <a:t>       -      </a:t>
            </a:r>
            <a:r>
              <a:rPr lang="en-US" dirty="0"/>
              <a:t>numerous job opportunities for web designers in various </a:t>
            </a:r>
            <a:r>
              <a:rPr lang="en-US" dirty="0" smtClean="0"/>
              <a:t>industries.</a:t>
            </a:r>
          </a:p>
          <a:p>
            <a:pPr marL="0" indent="0">
              <a:buClrTx/>
              <a:buNone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 dirty="0" smtClean="0"/>
              <a:t>Flexibility or </a:t>
            </a:r>
            <a:r>
              <a:rPr lang="en-US" b="1" dirty="0"/>
              <a:t>Remote Work </a:t>
            </a:r>
            <a:r>
              <a:rPr lang="en-US" b="1" dirty="0" smtClean="0"/>
              <a:t>Opportunities :</a:t>
            </a:r>
          </a:p>
          <a:p>
            <a:pPr marL="0" indent="0">
              <a:buClrTx/>
              <a:buNone/>
            </a:pPr>
            <a:r>
              <a:rPr lang="en-US" b="1" dirty="0"/>
              <a:t> </a:t>
            </a:r>
            <a:r>
              <a:rPr lang="en-US" b="1" dirty="0" smtClean="0"/>
              <a:t>       -     </a:t>
            </a:r>
            <a:r>
              <a:rPr lang="en-US" dirty="0" smtClean="0"/>
              <a:t>work from office</a:t>
            </a:r>
          </a:p>
          <a:p>
            <a:pPr marL="0" indent="0">
              <a:buClrTx/>
              <a:buNone/>
            </a:pPr>
            <a:r>
              <a:rPr lang="en-US" b="1" dirty="0"/>
              <a:t> </a:t>
            </a:r>
            <a:r>
              <a:rPr lang="en-US" b="1" dirty="0" smtClean="0"/>
              <a:t>       -     </a:t>
            </a:r>
            <a:r>
              <a:rPr lang="en-US" dirty="0"/>
              <a:t>work </a:t>
            </a:r>
            <a:r>
              <a:rPr lang="en-US" dirty="0" smtClean="0"/>
              <a:t>from home</a:t>
            </a:r>
          </a:p>
          <a:p>
            <a:pPr marL="0" indent="0">
              <a:buClrTx/>
              <a:buNone/>
            </a:pPr>
            <a:r>
              <a:rPr lang="en-US" b="1" dirty="0"/>
              <a:t> </a:t>
            </a:r>
            <a:r>
              <a:rPr lang="en-US" b="1" dirty="0" smtClean="0"/>
              <a:t>       -     </a:t>
            </a:r>
            <a:r>
              <a:rPr lang="en-US" dirty="0" smtClean="0"/>
              <a:t>freelance work</a:t>
            </a:r>
          </a:p>
          <a:p>
            <a:pPr marL="0" indent="0">
              <a:buClrTx/>
              <a:buNone/>
            </a:pPr>
            <a:r>
              <a:rPr lang="en-US" b="1" dirty="0"/>
              <a:t> </a:t>
            </a:r>
            <a:r>
              <a:rPr lang="en-US" b="1" dirty="0" smtClean="0"/>
              <a:t>       -     </a:t>
            </a:r>
            <a:r>
              <a:rPr lang="en-US" dirty="0"/>
              <a:t>flexibility in terms of work schedules and locations.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54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 dirty="0"/>
              <a:t>Learning </a:t>
            </a:r>
            <a:r>
              <a:rPr lang="en-US" b="1" dirty="0" smtClean="0"/>
              <a:t>:</a:t>
            </a:r>
            <a:r>
              <a:rPr lang="en-US" dirty="0" smtClean="0"/>
              <a:t>    </a:t>
            </a:r>
          </a:p>
          <a:p>
            <a:pPr marL="0" indent="0">
              <a:buClrTx/>
              <a:buNone/>
            </a:pPr>
            <a:r>
              <a:rPr lang="en-US" dirty="0"/>
              <a:t> </a:t>
            </a:r>
            <a:r>
              <a:rPr lang="en-US" dirty="0" smtClean="0"/>
              <a:t>            -   learn new </a:t>
            </a:r>
            <a:r>
              <a:rPr lang="en-US" dirty="0"/>
              <a:t>technologies and design trends</a:t>
            </a:r>
            <a:r>
              <a:rPr lang="en-US" dirty="0" smtClean="0"/>
              <a:t>.</a:t>
            </a:r>
          </a:p>
          <a:p>
            <a:pPr marL="0" indent="0">
              <a:buClrTx/>
              <a:buNone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Combination of Design and </a:t>
            </a:r>
            <a:r>
              <a:rPr lang="en-US" b="1" dirty="0" smtClean="0"/>
              <a:t>Development :</a:t>
            </a:r>
            <a:r>
              <a:rPr lang="en-US" dirty="0" smtClean="0"/>
              <a:t> </a:t>
            </a:r>
          </a:p>
          <a:p>
            <a:pPr marL="0" indent="0">
              <a:buClrTx/>
              <a:buNone/>
            </a:pPr>
            <a:r>
              <a:rPr lang="en-US" dirty="0"/>
              <a:t> </a:t>
            </a:r>
            <a:r>
              <a:rPr lang="en-US" dirty="0" smtClean="0"/>
              <a:t>            -   </a:t>
            </a:r>
            <a:r>
              <a:rPr lang="en-US" dirty="0"/>
              <a:t>interested in both design and </a:t>
            </a:r>
            <a:r>
              <a:rPr lang="en-US" dirty="0" smtClean="0"/>
              <a:t>coding.</a:t>
            </a:r>
          </a:p>
          <a:p>
            <a:pPr marL="0" indent="0">
              <a:buClrTx/>
              <a:buNone/>
            </a:pPr>
            <a:r>
              <a:rPr lang="en-US" dirty="0"/>
              <a:t> </a:t>
            </a:r>
            <a:r>
              <a:rPr lang="en-US" dirty="0" smtClean="0"/>
              <a:t>            -   easily switch from designer to developer. </a:t>
            </a:r>
            <a:endParaRPr lang="en-US" b="1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ClrTx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77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Career </a:t>
            </a:r>
            <a:r>
              <a:rPr lang="en-US" b="1" dirty="0" smtClean="0"/>
              <a:t>growth :</a:t>
            </a:r>
          </a:p>
          <a:p>
            <a:pPr marL="0" indent="0">
              <a:buClrTx/>
              <a:buNone/>
            </a:pPr>
            <a:r>
              <a:rPr lang="en-US" b="1" dirty="0"/>
              <a:t> </a:t>
            </a:r>
            <a:r>
              <a:rPr lang="en-US" b="1" dirty="0" smtClean="0"/>
              <a:t>        -   </a:t>
            </a:r>
            <a:r>
              <a:rPr lang="en-US" dirty="0"/>
              <a:t>many growth </a:t>
            </a:r>
            <a:r>
              <a:rPr lang="en-US" dirty="0" smtClean="0"/>
              <a:t>opportunities</a:t>
            </a:r>
          </a:p>
          <a:p>
            <a:pPr marL="0" indent="0">
              <a:buClrTx/>
              <a:buNone/>
            </a:pPr>
            <a:r>
              <a:rPr lang="en-US" b="1" dirty="0"/>
              <a:t> </a:t>
            </a:r>
            <a:r>
              <a:rPr lang="en-US" b="1" dirty="0" smtClean="0"/>
              <a:t>        -   </a:t>
            </a:r>
            <a:r>
              <a:rPr lang="en-US" dirty="0"/>
              <a:t>a few years of experience, </a:t>
            </a:r>
            <a:r>
              <a:rPr lang="en-US" dirty="0" smtClean="0"/>
              <a:t>we </a:t>
            </a:r>
            <a:r>
              <a:rPr lang="en-US" dirty="0"/>
              <a:t>can improve </a:t>
            </a:r>
            <a:r>
              <a:rPr lang="en-US" dirty="0" smtClean="0"/>
              <a:t>our </a:t>
            </a:r>
            <a:r>
              <a:rPr lang="en-US" dirty="0"/>
              <a:t>earnings with </a:t>
            </a:r>
            <a:r>
              <a:rPr lang="en-US" dirty="0" smtClean="0"/>
              <a:t>our </a:t>
            </a:r>
            <a:r>
              <a:rPr lang="en-US" dirty="0"/>
              <a:t>efficiency and success. </a:t>
            </a:r>
            <a:endParaRPr lang="en-US" b="1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Complexity</a:t>
            </a:r>
            <a:endParaRPr lang="en-US" sz="6000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 You’re </a:t>
            </a:r>
            <a:r>
              <a:rPr lang="en-US" dirty="0"/>
              <a:t>going to be handling a number of tasks at the same </a:t>
            </a:r>
            <a:r>
              <a:rPr lang="en-US" dirty="0" smtClean="0"/>
              <a:t>time.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 It requires thinking and planning the design very well. 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Difficult to communicate with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Goal &amp; Career Path</a:t>
            </a:r>
            <a:endParaRPr lang="en-US" sz="60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 Web Designer's goal is to create a website that looks and feels like the </a:t>
            </a:r>
            <a:r>
              <a:rPr lang="en-US" dirty="0" smtClean="0"/>
              <a:t>brand.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Enhancing </a:t>
            </a:r>
            <a:r>
              <a:rPr lang="en-US" dirty="0"/>
              <a:t>your networking skills</a:t>
            </a:r>
            <a:r>
              <a:rPr lang="en-US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designing good in </a:t>
            </a:r>
            <a:r>
              <a:rPr lang="en-US" dirty="0" smtClean="0"/>
              <a:t>future because it is </a:t>
            </a:r>
            <a:r>
              <a:rPr lang="en-US" dirty="0"/>
              <a:t>an evergreen field</a:t>
            </a:r>
            <a:r>
              <a:rPr lang="en-US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The increasing </a:t>
            </a:r>
            <a:r>
              <a:rPr lang="en-US" dirty="0"/>
              <a:t>use of internet technology in our everyday life. If you learn how to make websites, then you can have unlimited options for your career</a:t>
            </a:r>
            <a:r>
              <a:rPr lang="en-US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pportunities </a:t>
            </a:r>
            <a:r>
              <a:rPr lang="en-US" dirty="0"/>
              <a:t>for website designing in India as well as abroad</a:t>
            </a:r>
            <a:r>
              <a:rPr lang="en-US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Website designing is best suitable for students who have a good sense and knowledge of designing and creativity.</a:t>
            </a:r>
          </a:p>
        </p:txBody>
      </p:sp>
    </p:spTree>
    <p:extLst>
      <p:ext uri="{BB962C8B-B14F-4D97-AF65-F5344CB8AC3E}">
        <p14:creationId xmlns:p14="http://schemas.microsoft.com/office/powerpoint/2010/main" val="31675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188</TotalTime>
  <Words>373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 Black</vt:lpstr>
      <vt:lpstr>Century Gothic</vt:lpstr>
      <vt:lpstr>Wingdings</vt:lpstr>
      <vt:lpstr>Wingdings 3</vt:lpstr>
      <vt:lpstr>Ion Boardroom</vt:lpstr>
      <vt:lpstr>My Field Of Interest </vt:lpstr>
      <vt:lpstr>Passion &amp; Interest</vt:lpstr>
      <vt:lpstr>What is Web Designing ?</vt:lpstr>
      <vt:lpstr>Latest Web-Technologies</vt:lpstr>
      <vt:lpstr>Advantages</vt:lpstr>
      <vt:lpstr>PowerPoint Presentation</vt:lpstr>
      <vt:lpstr>PowerPoint Presentation</vt:lpstr>
      <vt:lpstr>Complexity</vt:lpstr>
      <vt:lpstr>Goal &amp; Career Path</vt:lpstr>
      <vt:lpstr>PowerPoint Presentation</vt:lpstr>
      <vt:lpstr>Top Companies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Field Work</dc:title>
  <dc:creator>Admin</dc:creator>
  <cp:lastModifiedBy>Admin</cp:lastModifiedBy>
  <cp:revision>32</cp:revision>
  <dcterms:created xsi:type="dcterms:W3CDTF">2023-10-29T12:36:37Z</dcterms:created>
  <dcterms:modified xsi:type="dcterms:W3CDTF">2023-11-30T11:57:53Z</dcterms:modified>
</cp:coreProperties>
</file>