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1"/>
  </p:normalViewPr>
  <p:slideViewPr>
    <p:cSldViewPr snapToGrid="0" snapToObjects="1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28CD6-3D99-6440-B328-35AF8A21F95E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59A56-E229-4E4B-8768-4B38ADB866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455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59A56-E229-4E4B-8768-4B38ADB8666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44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760E-C25B-6144-83EC-C62C14BFC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33B99-914D-7E4B-8877-7A7558A10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7639F-419E-9842-A0DE-39B9F760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5488-02A4-1F4A-A5F5-611D9B911FCB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20444-1C01-2541-9CB4-A800CE17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6DF4B-C688-6740-8094-926AA5B7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EBF2-D2D0-704B-9FD0-9C1ECECB8A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17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4019D-1960-214F-9C7A-151782C7C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5C382-3F4A-A241-B67C-87232C2A2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36A49-D908-1743-B7E9-45E0C68A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5488-02A4-1F4A-A5F5-611D9B911FCB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51B05-617D-2E4E-B7C5-7CB3E163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568F8-AF37-5C49-914C-007141BE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EBF2-D2D0-704B-9FD0-9C1ECECB8A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3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0ADED-7F31-8D47-BD9E-166B604C6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EE6BB-0409-5149-B2FD-452AE52A6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65468-FA56-4E46-A549-ADB7EAC1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5488-02A4-1F4A-A5F5-611D9B911FCB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8BFA4-4807-6146-ADE5-C47F7D983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1C5B3-5DA2-DE43-83B4-B3068780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EBF2-D2D0-704B-9FD0-9C1ECECB8A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91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3D17-7A25-3941-A6F7-C768F54A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26D58-63E6-0C43-8ECF-238E7FA47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797FB-A143-B84D-8262-92A9BDAD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5488-02A4-1F4A-A5F5-611D9B911FCB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10B3F-314B-E74B-BA01-BDF3F814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5F10-702D-544C-9BDA-451DEC12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EBF2-D2D0-704B-9FD0-9C1ECECB8A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29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EB50F-AFED-4945-8453-FFAD3615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F4ADF-CDF8-E246-A071-EF7F5A0C2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492D6-A0A0-B449-93F1-9A20D85F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5488-02A4-1F4A-A5F5-611D9B911FCB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BBDEA-F096-3042-996A-10AFF03C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9E732-06EA-E547-9673-6AB69621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EBF2-D2D0-704B-9FD0-9C1ECECB8A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0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BD6E-21B7-B645-AD24-0FAA7B5C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BB493-AD49-8D44-AE69-8489C77AA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B6707-4880-424D-962A-ABCB9052F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9B178-0699-E94C-9034-3C98859E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5488-02A4-1F4A-A5F5-611D9B911FCB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8A7A3-5EC3-F346-B389-480D43FB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095B2-DB47-F442-9AA0-0DDCD2E4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EBF2-D2D0-704B-9FD0-9C1ECECB8A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85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F93FE-E57D-AF46-9A6F-A5732B29B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56D9B-5150-C847-A363-CBC3193AB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74213-8549-6C43-90E7-67E9484F2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35154-D30F-2547-85FF-1A1A92F8A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5ADAD-57C5-AE4B-B936-B166F0EA7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82188-824A-1748-AA15-57B1EDC2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5488-02A4-1F4A-A5F5-611D9B911FCB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3DAEA-4EDE-A243-A319-ACC51B70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BE9F37-CC2E-E247-97C1-F46358AB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EBF2-D2D0-704B-9FD0-9C1ECECB8A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8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02D4-4EA1-9448-B4DA-1D295E0B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7C133-B5C4-214D-B72F-7C820D36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5488-02A4-1F4A-A5F5-611D9B911FCB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76DA0-57B1-D542-B92B-D789D50C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56002-69BE-2546-A2D4-F6915B45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EBF2-D2D0-704B-9FD0-9C1ECECB8A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64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B32286-8542-534C-A312-8B316532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5488-02A4-1F4A-A5F5-611D9B911FCB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89BB2-B7B0-284B-82BB-4E77A612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24652-5632-3848-98BD-3A1683CA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EBF2-D2D0-704B-9FD0-9C1ECECB8A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39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0040-547B-8A4C-8136-2777AEF89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3A954-1F80-634D-B4B6-94B330C66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B6598-ECD0-9E47-94AE-AA569CB4C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AB15E-734F-2F45-9F78-7B47A2A0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5488-02A4-1F4A-A5F5-611D9B911FCB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BD209-0139-F340-8958-09250A04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D50DA-576F-7F40-AF06-7DC9BB99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EBF2-D2D0-704B-9FD0-9C1ECECB8A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69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439B-C3F3-3140-B5BB-0294BE46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21006-8E73-2C49-A953-2D4FA235E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F36DE-B6F0-DE4B-AD02-A78F8FCA3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87C58-117A-C74F-9C59-C0CBFCF8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5488-02A4-1F4A-A5F5-611D9B911FCB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76D6A-D3E0-BC4C-8AF9-3A251F36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B4AB2-10DD-9340-8A78-1479FDEB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EBF2-D2D0-704B-9FD0-9C1ECECB8A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0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BF031C-3C5B-E34C-8B5B-F020CEA05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8828A-5DD1-A34F-88C1-38D115C33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033E7-DB7C-3F49-A055-44FAA3676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B5488-02A4-1F4A-A5F5-611D9B911FCB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D2B60-3740-614B-9935-B97CD589D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F7F83-28B2-4C4C-AFA7-752A8CB39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CEBF2-D2D0-704B-9FD0-9C1ECECB8A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29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F9BAE2-8249-C044-A150-EBD9CD752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844" y="653318"/>
            <a:ext cx="2898446" cy="20158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04F860-D927-0A43-BE9E-24E2351E9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497" y="653317"/>
            <a:ext cx="3620455" cy="17264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43CFE3-12B3-DA46-9127-97AD1DE44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705" y="653318"/>
            <a:ext cx="2120900" cy="19177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70D5E5-40D8-174D-B253-5D05970AC9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3985"/>
          <a:stretch/>
        </p:blipFill>
        <p:spPr>
          <a:xfrm>
            <a:off x="410705" y="2527100"/>
            <a:ext cx="3209144" cy="3023998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78F0C7-A19E-634E-AFB5-4ADC2B4FEF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9849" y="2527099"/>
            <a:ext cx="5276441" cy="3023998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</p:pic>
      <p:pic>
        <p:nvPicPr>
          <p:cNvPr id="1026" name="Picture 2" descr="logo2.png">
            <a:extLst>
              <a:ext uri="{FF2B5EF4-FFF2-40B4-BE49-F238E27FC236}">
                <a16:creationId xmlns:a16="http://schemas.microsoft.com/office/drawing/2014/main" id="{09A707C4-23A8-3E4A-8C19-13E277C0D5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2" r="10872" b="18815"/>
          <a:stretch/>
        </p:blipFill>
        <p:spPr bwMode="auto">
          <a:xfrm>
            <a:off x="2293748" y="2738883"/>
            <a:ext cx="1210731" cy="59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31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3F8B05-9C71-CE42-9C9C-B28082AC4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476250"/>
            <a:ext cx="3903701" cy="2845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9E422C-D77F-DE41-9D7B-C3576FB45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392" y="476250"/>
            <a:ext cx="2786484" cy="27510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0B925B-358D-6B44-B048-4097EB2B6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699" y="3482788"/>
            <a:ext cx="3903701" cy="1964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B8F7E0-BA7B-5E49-9C4B-A72C0E18BC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071"/>
          <a:stretch/>
        </p:blipFill>
        <p:spPr>
          <a:xfrm>
            <a:off x="6322391" y="3275795"/>
            <a:ext cx="2786485" cy="2171005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0C8DE0FF-D687-074B-B047-CC0223FC06D8}"/>
              </a:ext>
            </a:extLst>
          </p:cNvPr>
          <p:cNvSpPr/>
          <p:nvPr/>
        </p:nvSpPr>
        <p:spPr>
          <a:xfrm>
            <a:off x="5504647" y="1502149"/>
            <a:ext cx="887506" cy="793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4EC03B3B-EA59-5C4E-B669-D3953C8177A4}"/>
              </a:ext>
            </a:extLst>
          </p:cNvPr>
          <p:cNvSpPr/>
          <p:nvPr/>
        </p:nvSpPr>
        <p:spPr>
          <a:xfrm>
            <a:off x="5504647" y="4074645"/>
            <a:ext cx="887506" cy="793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005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9369</TotalTime>
  <Words>1</Words>
  <Application>Microsoft Macintosh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sewell</dc:creator>
  <cp:lastModifiedBy>chris sewell</cp:lastModifiedBy>
  <cp:revision>4</cp:revision>
  <dcterms:created xsi:type="dcterms:W3CDTF">2019-08-09T09:47:02Z</dcterms:created>
  <dcterms:modified xsi:type="dcterms:W3CDTF">2019-08-15T21:56:07Z</dcterms:modified>
</cp:coreProperties>
</file>