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autoAdjust="0"/>
    <p:restoredTop sz="94660"/>
  </p:normalViewPr>
  <p:slideViewPr>
    <p:cSldViewPr snapToGrid="0">
      <p:cViewPr varScale="1">
        <p:scale>
          <a:sx n="85" d="100"/>
          <a:sy n="85" d="100"/>
        </p:scale>
        <p:origin x="32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 Operations" userId="302ce470-983b-47e7-a58b-aa66c5427a57" providerId="ADAL" clId="{5522CD2F-9FEE-4BC6-901B-935A88EBB8CA}"/>
    <pc:docChg chg="custSel modSld">
      <pc:chgData name="PH Operations" userId="302ce470-983b-47e7-a58b-aa66c5427a57" providerId="ADAL" clId="{5522CD2F-9FEE-4BC6-901B-935A88EBB8CA}" dt="2024-05-23T14:21:20.147" v="564" actId="20577"/>
      <pc:docMkLst>
        <pc:docMk/>
      </pc:docMkLst>
      <pc:sldChg chg="modSp mod">
        <pc:chgData name="PH Operations" userId="302ce470-983b-47e7-a58b-aa66c5427a57" providerId="ADAL" clId="{5522CD2F-9FEE-4BC6-901B-935A88EBB8CA}" dt="2024-05-23T14:13:13.176" v="15" actId="20577"/>
        <pc:sldMkLst>
          <pc:docMk/>
          <pc:sldMk cId="3757123838" sldId="256"/>
        </pc:sldMkLst>
        <pc:spChg chg="mod">
          <ac:chgData name="PH Operations" userId="302ce470-983b-47e7-a58b-aa66c5427a57" providerId="ADAL" clId="{5522CD2F-9FEE-4BC6-901B-935A88EBB8CA}" dt="2024-05-23T14:13:13.176" v="15" actId="20577"/>
          <ac:spMkLst>
            <pc:docMk/>
            <pc:sldMk cId="3757123838" sldId="256"/>
            <ac:spMk id="3" creationId="{8CE61B07-3EAC-E13D-9CCC-13BBC499F8E6}"/>
          </ac:spMkLst>
        </pc:spChg>
      </pc:sldChg>
      <pc:sldChg chg="modSp mod">
        <pc:chgData name="PH Operations" userId="302ce470-983b-47e7-a58b-aa66c5427a57" providerId="ADAL" clId="{5522CD2F-9FEE-4BC6-901B-935A88EBB8CA}" dt="2024-05-23T14:12:23.054" v="2" actId="20577"/>
        <pc:sldMkLst>
          <pc:docMk/>
          <pc:sldMk cId="2553890455" sldId="257"/>
        </pc:sldMkLst>
        <pc:spChg chg="mod">
          <ac:chgData name="PH Operations" userId="302ce470-983b-47e7-a58b-aa66c5427a57" providerId="ADAL" clId="{5522CD2F-9FEE-4BC6-901B-935A88EBB8CA}" dt="2024-05-23T14:12:23.054" v="2" actId="20577"/>
          <ac:spMkLst>
            <pc:docMk/>
            <pc:sldMk cId="2553890455" sldId="257"/>
            <ac:spMk id="3" creationId="{65E40D54-37E4-5872-7B7F-1CD05A7324E6}"/>
          </ac:spMkLst>
        </pc:spChg>
      </pc:sldChg>
      <pc:sldChg chg="modSp mod">
        <pc:chgData name="PH Operations" userId="302ce470-983b-47e7-a58b-aa66c5427a57" providerId="ADAL" clId="{5522CD2F-9FEE-4BC6-901B-935A88EBB8CA}" dt="2024-05-23T14:13:23.655" v="28" actId="20577"/>
        <pc:sldMkLst>
          <pc:docMk/>
          <pc:sldMk cId="3663477076" sldId="258"/>
        </pc:sldMkLst>
        <pc:spChg chg="mod">
          <ac:chgData name="PH Operations" userId="302ce470-983b-47e7-a58b-aa66c5427a57" providerId="ADAL" clId="{5522CD2F-9FEE-4BC6-901B-935A88EBB8CA}" dt="2024-05-23T14:13:23.655" v="28" actId="20577"/>
          <ac:spMkLst>
            <pc:docMk/>
            <pc:sldMk cId="3663477076" sldId="258"/>
            <ac:spMk id="2" creationId="{D1B66AB9-F4A3-05AC-A5A4-1C702CEC4C4D}"/>
          </ac:spMkLst>
        </pc:spChg>
      </pc:sldChg>
      <pc:sldChg chg="modSp mod">
        <pc:chgData name="PH Operations" userId="302ce470-983b-47e7-a58b-aa66c5427a57" providerId="ADAL" clId="{5522CD2F-9FEE-4BC6-901B-935A88EBB8CA}" dt="2024-05-23T14:13:35.535" v="51" actId="20577"/>
        <pc:sldMkLst>
          <pc:docMk/>
          <pc:sldMk cId="2873052048" sldId="259"/>
        </pc:sldMkLst>
        <pc:spChg chg="mod">
          <ac:chgData name="PH Operations" userId="302ce470-983b-47e7-a58b-aa66c5427a57" providerId="ADAL" clId="{5522CD2F-9FEE-4BC6-901B-935A88EBB8CA}" dt="2024-05-23T14:13:35.535" v="51" actId="20577"/>
          <ac:spMkLst>
            <pc:docMk/>
            <pc:sldMk cId="2873052048" sldId="259"/>
            <ac:spMk id="2" creationId="{F16B3176-156C-0C5F-28FA-545FE5D02F4B}"/>
          </ac:spMkLst>
        </pc:spChg>
      </pc:sldChg>
      <pc:sldChg chg="modSp mod">
        <pc:chgData name="PH Operations" userId="302ce470-983b-47e7-a58b-aa66c5427a57" providerId="ADAL" clId="{5522CD2F-9FEE-4BC6-901B-935A88EBB8CA}" dt="2024-05-23T14:13:40.389" v="52"/>
        <pc:sldMkLst>
          <pc:docMk/>
          <pc:sldMk cId="2218515996" sldId="260"/>
        </pc:sldMkLst>
        <pc:spChg chg="mod">
          <ac:chgData name="PH Operations" userId="302ce470-983b-47e7-a58b-aa66c5427a57" providerId="ADAL" clId="{5522CD2F-9FEE-4BC6-901B-935A88EBB8CA}" dt="2024-05-23T14:13:40.389" v="52"/>
          <ac:spMkLst>
            <pc:docMk/>
            <pc:sldMk cId="2218515996" sldId="260"/>
            <ac:spMk id="2" creationId="{9C9FAB45-EB51-A2B9-B58D-A4EAB3375F63}"/>
          </ac:spMkLst>
        </pc:spChg>
      </pc:sldChg>
      <pc:sldChg chg="modSp mod">
        <pc:chgData name="PH Operations" userId="302ce470-983b-47e7-a58b-aa66c5427a57" providerId="ADAL" clId="{5522CD2F-9FEE-4BC6-901B-935A88EBB8CA}" dt="2024-05-23T14:13:42.750" v="53"/>
        <pc:sldMkLst>
          <pc:docMk/>
          <pc:sldMk cId="718800589" sldId="261"/>
        </pc:sldMkLst>
        <pc:spChg chg="mod">
          <ac:chgData name="PH Operations" userId="302ce470-983b-47e7-a58b-aa66c5427a57" providerId="ADAL" clId="{5522CD2F-9FEE-4BC6-901B-935A88EBB8CA}" dt="2024-05-23T14:13:42.750" v="53"/>
          <ac:spMkLst>
            <pc:docMk/>
            <pc:sldMk cId="718800589" sldId="261"/>
            <ac:spMk id="2" creationId="{E283C7DF-003F-F1F8-7EA6-D99632E55267}"/>
          </ac:spMkLst>
        </pc:spChg>
      </pc:sldChg>
      <pc:sldChg chg="modSp mod">
        <pc:chgData name="PH Operations" userId="302ce470-983b-47e7-a58b-aa66c5427a57" providerId="ADAL" clId="{5522CD2F-9FEE-4BC6-901B-935A88EBB8CA}" dt="2024-05-23T14:21:20.147" v="564" actId="20577"/>
        <pc:sldMkLst>
          <pc:docMk/>
          <pc:sldMk cId="2612772661" sldId="262"/>
        </pc:sldMkLst>
        <pc:spChg chg="mod">
          <ac:chgData name="PH Operations" userId="302ce470-983b-47e7-a58b-aa66c5427a57" providerId="ADAL" clId="{5522CD2F-9FEE-4BC6-901B-935A88EBB8CA}" dt="2024-05-23T14:13:50.003" v="63" actId="20577"/>
          <ac:spMkLst>
            <pc:docMk/>
            <pc:sldMk cId="2612772661" sldId="262"/>
            <ac:spMk id="2" creationId="{9B3E0F03-9DC9-BEB3-135B-1CA3662DD454}"/>
          </ac:spMkLst>
        </pc:spChg>
        <pc:spChg chg="mod">
          <ac:chgData name="PH Operations" userId="302ce470-983b-47e7-a58b-aa66c5427a57" providerId="ADAL" clId="{5522CD2F-9FEE-4BC6-901B-935A88EBB8CA}" dt="2024-05-23T14:21:20.147" v="564" actId="20577"/>
          <ac:spMkLst>
            <pc:docMk/>
            <pc:sldMk cId="2612772661" sldId="262"/>
            <ac:spMk id="3" creationId="{42DAC5E0-A334-5127-2A51-078B3DD3996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686B0-1798-0E25-EF50-307494CF51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B00BEB51-BBB6-83F2-9A9B-CB0593BD9E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6727D8EC-1ED1-6242-1BBC-4DB2A9D9FAE2}"/>
              </a:ext>
            </a:extLst>
          </p:cNvPr>
          <p:cNvSpPr>
            <a:spLocks noGrp="1"/>
          </p:cNvSpPr>
          <p:nvPr>
            <p:ph type="dt" sz="half" idx="10"/>
          </p:nvPr>
        </p:nvSpPr>
        <p:spPr/>
        <p:txBody>
          <a:bodyPr/>
          <a:lstStyle/>
          <a:p>
            <a:fld id="{50CA905C-06A9-4EB2-97DC-8F4E4B3916AA}" type="datetimeFigureOut">
              <a:rPr lang="en-NG" smtClean="0"/>
              <a:t>23 May 2024</a:t>
            </a:fld>
            <a:endParaRPr lang="en-NG"/>
          </a:p>
        </p:txBody>
      </p:sp>
      <p:sp>
        <p:nvSpPr>
          <p:cNvPr id="5" name="Footer Placeholder 4">
            <a:extLst>
              <a:ext uri="{FF2B5EF4-FFF2-40B4-BE49-F238E27FC236}">
                <a16:creationId xmlns:a16="http://schemas.microsoft.com/office/drawing/2014/main" id="{8665A9DB-B896-55D2-5DF6-B251D50229FC}"/>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B2BCB0C2-DC80-4E2A-D634-05D3C01956D8}"/>
              </a:ext>
            </a:extLst>
          </p:cNvPr>
          <p:cNvSpPr>
            <a:spLocks noGrp="1"/>
          </p:cNvSpPr>
          <p:nvPr>
            <p:ph type="sldNum" sz="quarter" idx="12"/>
          </p:nvPr>
        </p:nvSpPr>
        <p:spPr/>
        <p:txBody>
          <a:bodyPr/>
          <a:lstStyle/>
          <a:p>
            <a:fld id="{F377023B-9758-49F4-9C9E-FD730B56E8C6}" type="slidenum">
              <a:rPr lang="en-NG" smtClean="0"/>
              <a:t>‹#›</a:t>
            </a:fld>
            <a:endParaRPr lang="en-NG"/>
          </a:p>
        </p:txBody>
      </p:sp>
    </p:spTree>
    <p:extLst>
      <p:ext uri="{BB962C8B-B14F-4D97-AF65-F5344CB8AC3E}">
        <p14:creationId xmlns:p14="http://schemas.microsoft.com/office/powerpoint/2010/main" val="3164686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37B6E-A24F-E812-E11F-2EB20746C9C4}"/>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1A322928-8EB4-13FB-8310-827F87D5BD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194A125D-093B-4635-0EAE-EB4530E7129B}"/>
              </a:ext>
            </a:extLst>
          </p:cNvPr>
          <p:cNvSpPr>
            <a:spLocks noGrp="1"/>
          </p:cNvSpPr>
          <p:nvPr>
            <p:ph type="dt" sz="half" idx="10"/>
          </p:nvPr>
        </p:nvSpPr>
        <p:spPr/>
        <p:txBody>
          <a:bodyPr/>
          <a:lstStyle/>
          <a:p>
            <a:fld id="{50CA905C-06A9-4EB2-97DC-8F4E4B3916AA}" type="datetimeFigureOut">
              <a:rPr lang="en-NG" smtClean="0"/>
              <a:t>23 May 2024</a:t>
            </a:fld>
            <a:endParaRPr lang="en-NG"/>
          </a:p>
        </p:txBody>
      </p:sp>
      <p:sp>
        <p:nvSpPr>
          <p:cNvPr id="5" name="Footer Placeholder 4">
            <a:extLst>
              <a:ext uri="{FF2B5EF4-FFF2-40B4-BE49-F238E27FC236}">
                <a16:creationId xmlns:a16="http://schemas.microsoft.com/office/drawing/2014/main" id="{0950BBDF-D9BD-24AF-093D-424236DADCE8}"/>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A4E8FC79-99FC-9299-3DFB-53B4EF95FC87}"/>
              </a:ext>
            </a:extLst>
          </p:cNvPr>
          <p:cNvSpPr>
            <a:spLocks noGrp="1"/>
          </p:cNvSpPr>
          <p:nvPr>
            <p:ph type="sldNum" sz="quarter" idx="12"/>
          </p:nvPr>
        </p:nvSpPr>
        <p:spPr/>
        <p:txBody>
          <a:bodyPr/>
          <a:lstStyle/>
          <a:p>
            <a:fld id="{F377023B-9758-49F4-9C9E-FD730B56E8C6}" type="slidenum">
              <a:rPr lang="en-NG" smtClean="0"/>
              <a:t>‹#›</a:t>
            </a:fld>
            <a:endParaRPr lang="en-NG"/>
          </a:p>
        </p:txBody>
      </p:sp>
    </p:spTree>
    <p:extLst>
      <p:ext uri="{BB962C8B-B14F-4D97-AF65-F5344CB8AC3E}">
        <p14:creationId xmlns:p14="http://schemas.microsoft.com/office/powerpoint/2010/main" val="3777276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8FBC5C-9B23-ED6F-F68C-2D0483DE84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C8F55104-018A-D1F1-03ED-17B54D7099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142FACAF-CD1C-A148-537F-E14C0E162E5F}"/>
              </a:ext>
            </a:extLst>
          </p:cNvPr>
          <p:cNvSpPr>
            <a:spLocks noGrp="1"/>
          </p:cNvSpPr>
          <p:nvPr>
            <p:ph type="dt" sz="half" idx="10"/>
          </p:nvPr>
        </p:nvSpPr>
        <p:spPr/>
        <p:txBody>
          <a:bodyPr/>
          <a:lstStyle/>
          <a:p>
            <a:fld id="{50CA905C-06A9-4EB2-97DC-8F4E4B3916AA}" type="datetimeFigureOut">
              <a:rPr lang="en-NG" smtClean="0"/>
              <a:t>23 May 2024</a:t>
            </a:fld>
            <a:endParaRPr lang="en-NG"/>
          </a:p>
        </p:txBody>
      </p:sp>
      <p:sp>
        <p:nvSpPr>
          <p:cNvPr id="5" name="Footer Placeholder 4">
            <a:extLst>
              <a:ext uri="{FF2B5EF4-FFF2-40B4-BE49-F238E27FC236}">
                <a16:creationId xmlns:a16="http://schemas.microsoft.com/office/drawing/2014/main" id="{6338731E-23B8-3E09-9720-2A8AFA3EE563}"/>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A96B0017-F8B1-CF9A-969B-788AC7637D30}"/>
              </a:ext>
            </a:extLst>
          </p:cNvPr>
          <p:cNvSpPr>
            <a:spLocks noGrp="1"/>
          </p:cNvSpPr>
          <p:nvPr>
            <p:ph type="sldNum" sz="quarter" idx="12"/>
          </p:nvPr>
        </p:nvSpPr>
        <p:spPr/>
        <p:txBody>
          <a:bodyPr/>
          <a:lstStyle/>
          <a:p>
            <a:fld id="{F377023B-9758-49F4-9C9E-FD730B56E8C6}" type="slidenum">
              <a:rPr lang="en-NG" smtClean="0"/>
              <a:t>‹#›</a:t>
            </a:fld>
            <a:endParaRPr lang="en-NG"/>
          </a:p>
        </p:txBody>
      </p:sp>
    </p:spTree>
    <p:extLst>
      <p:ext uri="{BB962C8B-B14F-4D97-AF65-F5344CB8AC3E}">
        <p14:creationId xmlns:p14="http://schemas.microsoft.com/office/powerpoint/2010/main" val="606647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A67F-AFC8-AEC7-8E0A-A86D6A74D343}"/>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BC1B7D36-7F70-5038-6B44-D34D96421C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9000A8D8-0346-48EE-F864-45F76FF07182}"/>
              </a:ext>
            </a:extLst>
          </p:cNvPr>
          <p:cNvSpPr>
            <a:spLocks noGrp="1"/>
          </p:cNvSpPr>
          <p:nvPr>
            <p:ph type="dt" sz="half" idx="10"/>
          </p:nvPr>
        </p:nvSpPr>
        <p:spPr/>
        <p:txBody>
          <a:bodyPr/>
          <a:lstStyle/>
          <a:p>
            <a:fld id="{50CA905C-06A9-4EB2-97DC-8F4E4B3916AA}" type="datetimeFigureOut">
              <a:rPr lang="en-NG" smtClean="0"/>
              <a:t>23 May 2024</a:t>
            </a:fld>
            <a:endParaRPr lang="en-NG"/>
          </a:p>
        </p:txBody>
      </p:sp>
      <p:sp>
        <p:nvSpPr>
          <p:cNvPr id="5" name="Footer Placeholder 4">
            <a:extLst>
              <a:ext uri="{FF2B5EF4-FFF2-40B4-BE49-F238E27FC236}">
                <a16:creationId xmlns:a16="http://schemas.microsoft.com/office/drawing/2014/main" id="{78691BC7-4493-F4F0-9C78-05E4B48390B2}"/>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92EB1AB8-7E9D-05A9-1C29-7088B296110B}"/>
              </a:ext>
            </a:extLst>
          </p:cNvPr>
          <p:cNvSpPr>
            <a:spLocks noGrp="1"/>
          </p:cNvSpPr>
          <p:nvPr>
            <p:ph type="sldNum" sz="quarter" idx="12"/>
          </p:nvPr>
        </p:nvSpPr>
        <p:spPr/>
        <p:txBody>
          <a:bodyPr/>
          <a:lstStyle/>
          <a:p>
            <a:fld id="{F377023B-9758-49F4-9C9E-FD730B56E8C6}" type="slidenum">
              <a:rPr lang="en-NG" smtClean="0"/>
              <a:t>‹#›</a:t>
            </a:fld>
            <a:endParaRPr lang="en-NG"/>
          </a:p>
        </p:txBody>
      </p:sp>
    </p:spTree>
    <p:extLst>
      <p:ext uri="{BB962C8B-B14F-4D97-AF65-F5344CB8AC3E}">
        <p14:creationId xmlns:p14="http://schemas.microsoft.com/office/powerpoint/2010/main" val="2747655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DE0AD-5848-20C4-0B6D-3DF109F092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D5DCE0F8-F1E9-CAA6-6A59-F2613E6C993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D87263-1D52-D10A-5D25-3C57345CDA05}"/>
              </a:ext>
            </a:extLst>
          </p:cNvPr>
          <p:cNvSpPr>
            <a:spLocks noGrp="1"/>
          </p:cNvSpPr>
          <p:nvPr>
            <p:ph type="dt" sz="half" idx="10"/>
          </p:nvPr>
        </p:nvSpPr>
        <p:spPr/>
        <p:txBody>
          <a:bodyPr/>
          <a:lstStyle/>
          <a:p>
            <a:fld id="{50CA905C-06A9-4EB2-97DC-8F4E4B3916AA}" type="datetimeFigureOut">
              <a:rPr lang="en-NG" smtClean="0"/>
              <a:t>23 May 2024</a:t>
            </a:fld>
            <a:endParaRPr lang="en-NG"/>
          </a:p>
        </p:txBody>
      </p:sp>
      <p:sp>
        <p:nvSpPr>
          <p:cNvPr id="5" name="Footer Placeholder 4">
            <a:extLst>
              <a:ext uri="{FF2B5EF4-FFF2-40B4-BE49-F238E27FC236}">
                <a16:creationId xmlns:a16="http://schemas.microsoft.com/office/drawing/2014/main" id="{C7CDCEDD-0365-A8B5-5249-4D688A4C6E17}"/>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9E9CA623-32D2-2A8A-51D9-EDD56F0834AC}"/>
              </a:ext>
            </a:extLst>
          </p:cNvPr>
          <p:cNvSpPr>
            <a:spLocks noGrp="1"/>
          </p:cNvSpPr>
          <p:nvPr>
            <p:ph type="sldNum" sz="quarter" idx="12"/>
          </p:nvPr>
        </p:nvSpPr>
        <p:spPr/>
        <p:txBody>
          <a:bodyPr/>
          <a:lstStyle/>
          <a:p>
            <a:fld id="{F377023B-9758-49F4-9C9E-FD730B56E8C6}" type="slidenum">
              <a:rPr lang="en-NG" smtClean="0"/>
              <a:t>‹#›</a:t>
            </a:fld>
            <a:endParaRPr lang="en-NG"/>
          </a:p>
        </p:txBody>
      </p:sp>
    </p:spTree>
    <p:extLst>
      <p:ext uri="{BB962C8B-B14F-4D97-AF65-F5344CB8AC3E}">
        <p14:creationId xmlns:p14="http://schemas.microsoft.com/office/powerpoint/2010/main" val="76765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89BD8-DBD8-44CA-04FA-CA50FCB0CC61}"/>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32B8E1F4-8337-2765-C624-8C38A84B51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C670910E-8C63-29F3-FFD2-A7BD7EB7FE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9D6652A9-2476-3621-A417-B7424F42DF17}"/>
              </a:ext>
            </a:extLst>
          </p:cNvPr>
          <p:cNvSpPr>
            <a:spLocks noGrp="1"/>
          </p:cNvSpPr>
          <p:nvPr>
            <p:ph type="dt" sz="half" idx="10"/>
          </p:nvPr>
        </p:nvSpPr>
        <p:spPr/>
        <p:txBody>
          <a:bodyPr/>
          <a:lstStyle/>
          <a:p>
            <a:fld id="{50CA905C-06A9-4EB2-97DC-8F4E4B3916AA}" type="datetimeFigureOut">
              <a:rPr lang="en-NG" smtClean="0"/>
              <a:t>23 May 2024</a:t>
            </a:fld>
            <a:endParaRPr lang="en-NG"/>
          </a:p>
        </p:txBody>
      </p:sp>
      <p:sp>
        <p:nvSpPr>
          <p:cNvPr id="6" name="Footer Placeholder 5">
            <a:extLst>
              <a:ext uri="{FF2B5EF4-FFF2-40B4-BE49-F238E27FC236}">
                <a16:creationId xmlns:a16="http://schemas.microsoft.com/office/drawing/2014/main" id="{ABBDE7DB-EB58-2752-AF5E-DBEF8A0527E1}"/>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A9F94B9F-77EC-E567-FD33-49FFB062F5BA}"/>
              </a:ext>
            </a:extLst>
          </p:cNvPr>
          <p:cNvSpPr>
            <a:spLocks noGrp="1"/>
          </p:cNvSpPr>
          <p:nvPr>
            <p:ph type="sldNum" sz="quarter" idx="12"/>
          </p:nvPr>
        </p:nvSpPr>
        <p:spPr/>
        <p:txBody>
          <a:bodyPr/>
          <a:lstStyle/>
          <a:p>
            <a:fld id="{F377023B-9758-49F4-9C9E-FD730B56E8C6}" type="slidenum">
              <a:rPr lang="en-NG" smtClean="0"/>
              <a:t>‹#›</a:t>
            </a:fld>
            <a:endParaRPr lang="en-NG"/>
          </a:p>
        </p:txBody>
      </p:sp>
    </p:spTree>
    <p:extLst>
      <p:ext uri="{BB962C8B-B14F-4D97-AF65-F5344CB8AC3E}">
        <p14:creationId xmlns:p14="http://schemas.microsoft.com/office/powerpoint/2010/main" val="688908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FC75E-3E32-28F8-4D72-3C1418C907DE}"/>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48C12273-C9C2-5E52-B5BD-ABF48BD7AF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B54EFC-EFEB-08FB-6AFA-4097EF56D5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8592DC35-5E77-1703-29BA-D897D9C263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62F86B-9CE3-B6F9-989E-CEB248C72D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E38492D6-E29B-8C20-84AB-351CB0435F6F}"/>
              </a:ext>
            </a:extLst>
          </p:cNvPr>
          <p:cNvSpPr>
            <a:spLocks noGrp="1"/>
          </p:cNvSpPr>
          <p:nvPr>
            <p:ph type="dt" sz="half" idx="10"/>
          </p:nvPr>
        </p:nvSpPr>
        <p:spPr/>
        <p:txBody>
          <a:bodyPr/>
          <a:lstStyle/>
          <a:p>
            <a:fld id="{50CA905C-06A9-4EB2-97DC-8F4E4B3916AA}" type="datetimeFigureOut">
              <a:rPr lang="en-NG" smtClean="0"/>
              <a:t>23 May 2024</a:t>
            </a:fld>
            <a:endParaRPr lang="en-NG"/>
          </a:p>
        </p:txBody>
      </p:sp>
      <p:sp>
        <p:nvSpPr>
          <p:cNvPr id="8" name="Footer Placeholder 7">
            <a:extLst>
              <a:ext uri="{FF2B5EF4-FFF2-40B4-BE49-F238E27FC236}">
                <a16:creationId xmlns:a16="http://schemas.microsoft.com/office/drawing/2014/main" id="{AA29FE33-3BAC-4FF2-ECE8-C62697313668}"/>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E0931CE0-D8D4-21C5-DB3B-496D5EB34AB8}"/>
              </a:ext>
            </a:extLst>
          </p:cNvPr>
          <p:cNvSpPr>
            <a:spLocks noGrp="1"/>
          </p:cNvSpPr>
          <p:nvPr>
            <p:ph type="sldNum" sz="quarter" idx="12"/>
          </p:nvPr>
        </p:nvSpPr>
        <p:spPr/>
        <p:txBody>
          <a:bodyPr/>
          <a:lstStyle/>
          <a:p>
            <a:fld id="{F377023B-9758-49F4-9C9E-FD730B56E8C6}" type="slidenum">
              <a:rPr lang="en-NG" smtClean="0"/>
              <a:t>‹#›</a:t>
            </a:fld>
            <a:endParaRPr lang="en-NG"/>
          </a:p>
        </p:txBody>
      </p:sp>
    </p:spTree>
    <p:extLst>
      <p:ext uri="{BB962C8B-B14F-4D97-AF65-F5344CB8AC3E}">
        <p14:creationId xmlns:p14="http://schemas.microsoft.com/office/powerpoint/2010/main" val="3377692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F6F07-DB79-DAA3-42B6-B8286DB6E7C0}"/>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03FAC4CD-022A-B45F-D759-5FB093536F11}"/>
              </a:ext>
            </a:extLst>
          </p:cNvPr>
          <p:cNvSpPr>
            <a:spLocks noGrp="1"/>
          </p:cNvSpPr>
          <p:nvPr>
            <p:ph type="dt" sz="half" idx="10"/>
          </p:nvPr>
        </p:nvSpPr>
        <p:spPr/>
        <p:txBody>
          <a:bodyPr/>
          <a:lstStyle/>
          <a:p>
            <a:fld id="{50CA905C-06A9-4EB2-97DC-8F4E4B3916AA}" type="datetimeFigureOut">
              <a:rPr lang="en-NG" smtClean="0"/>
              <a:t>23 May 2024</a:t>
            </a:fld>
            <a:endParaRPr lang="en-NG"/>
          </a:p>
        </p:txBody>
      </p:sp>
      <p:sp>
        <p:nvSpPr>
          <p:cNvPr id="4" name="Footer Placeholder 3">
            <a:extLst>
              <a:ext uri="{FF2B5EF4-FFF2-40B4-BE49-F238E27FC236}">
                <a16:creationId xmlns:a16="http://schemas.microsoft.com/office/drawing/2014/main" id="{09B3CD88-31AF-BA5C-2B31-A3C36C8124CE}"/>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399238C2-F6DF-AFB9-3715-481917E713C4}"/>
              </a:ext>
            </a:extLst>
          </p:cNvPr>
          <p:cNvSpPr>
            <a:spLocks noGrp="1"/>
          </p:cNvSpPr>
          <p:nvPr>
            <p:ph type="sldNum" sz="quarter" idx="12"/>
          </p:nvPr>
        </p:nvSpPr>
        <p:spPr/>
        <p:txBody>
          <a:bodyPr/>
          <a:lstStyle/>
          <a:p>
            <a:fld id="{F377023B-9758-49F4-9C9E-FD730B56E8C6}" type="slidenum">
              <a:rPr lang="en-NG" smtClean="0"/>
              <a:t>‹#›</a:t>
            </a:fld>
            <a:endParaRPr lang="en-NG"/>
          </a:p>
        </p:txBody>
      </p:sp>
    </p:spTree>
    <p:extLst>
      <p:ext uri="{BB962C8B-B14F-4D97-AF65-F5344CB8AC3E}">
        <p14:creationId xmlns:p14="http://schemas.microsoft.com/office/powerpoint/2010/main" val="2379585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9CA624-6826-FCC3-A948-6ECF5EF4CFD8}"/>
              </a:ext>
            </a:extLst>
          </p:cNvPr>
          <p:cNvSpPr>
            <a:spLocks noGrp="1"/>
          </p:cNvSpPr>
          <p:nvPr>
            <p:ph type="dt" sz="half" idx="10"/>
          </p:nvPr>
        </p:nvSpPr>
        <p:spPr/>
        <p:txBody>
          <a:bodyPr/>
          <a:lstStyle/>
          <a:p>
            <a:fld id="{50CA905C-06A9-4EB2-97DC-8F4E4B3916AA}" type="datetimeFigureOut">
              <a:rPr lang="en-NG" smtClean="0"/>
              <a:t>23 May 2024</a:t>
            </a:fld>
            <a:endParaRPr lang="en-NG"/>
          </a:p>
        </p:txBody>
      </p:sp>
      <p:sp>
        <p:nvSpPr>
          <p:cNvPr id="3" name="Footer Placeholder 2">
            <a:extLst>
              <a:ext uri="{FF2B5EF4-FFF2-40B4-BE49-F238E27FC236}">
                <a16:creationId xmlns:a16="http://schemas.microsoft.com/office/drawing/2014/main" id="{F3EA8FDD-9A3A-9FDF-456C-6BFB5D7C46CF}"/>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C8B61D27-D53F-FB05-3EEF-1990085221A0}"/>
              </a:ext>
            </a:extLst>
          </p:cNvPr>
          <p:cNvSpPr>
            <a:spLocks noGrp="1"/>
          </p:cNvSpPr>
          <p:nvPr>
            <p:ph type="sldNum" sz="quarter" idx="12"/>
          </p:nvPr>
        </p:nvSpPr>
        <p:spPr/>
        <p:txBody>
          <a:bodyPr/>
          <a:lstStyle/>
          <a:p>
            <a:fld id="{F377023B-9758-49F4-9C9E-FD730B56E8C6}" type="slidenum">
              <a:rPr lang="en-NG" smtClean="0"/>
              <a:t>‹#›</a:t>
            </a:fld>
            <a:endParaRPr lang="en-NG"/>
          </a:p>
        </p:txBody>
      </p:sp>
    </p:spTree>
    <p:extLst>
      <p:ext uri="{BB962C8B-B14F-4D97-AF65-F5344CB8AC3E}">
        <p14:creationId xmlns:p14="http://schemas.microsoft.com/office/powerpoint/2010/main" val="748083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94E76-5440-A622-40D7-D9AE083E6A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DAB32784-F4AC-5A47-51C0-ACD9A5BBE0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B14B0865-0A9D-7B63-A214-1A77763ECD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B304F9-D4B8-6C4E-D463-9C3C14448B15}"/>
              </a:ext>
            </a:extLst>
          </p:cNvPr>
          <p:cNvSpPr>
            <a:spLocks noGrp="1"/>
          </p:cNvSpPr>
          <p:nvPr>
            <p:ph type="dt" sz="half" idx="10"/>
          </p:nvPr>
        </p:nvSpPr>
        <p:spPr/>
        <p:txBody>
          <a:bodyPr/>
          <a:lstStyle/>
          <a:p>
            <a:fld id="{50CA905C-06A9-4EB2-97DC-8F4E4B3916AA}" type="datetimeFigureOut">
              <a:rPr lang="en-NG" smtClean="0"/>
              <a:t>23 May 2024</a:t>
            </a:fld>
            <a:endParaRPr lang="en-NG"/>
          </a:p>
        </p:txBody>
      </p:sp>
      <p:sp>
        <p:nvSpPr>
          <p:cNvPr id="6" name="Footer Placeholder 5">
            <a:extLst>
              <a:ext uri="{FF2B5EF4-FFF2-40B4-BE49-F238E27FC236}">
                <a16:creationId xmlns:a16="http://schemas.microsoft.com/office/drawing/2014/main" id="{BAD8E222-A40E-82A9-4826-9389FD474B02}"/>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8976EDC4-40F3-E32A-9357-AAD9E7EAE98F}"/>
              </a:ext>
            </a:extLst>
          </p:cNvPr>
          <p:cNvSpPr>
            <a:spLocks noGrp="1"/>
          </p:cNvSpPr>
          <p:nvPr>
            <p:ph type="sldNum" sz="quarter" idx="12"/>
          </p:nvPr>
        </p:nvSpPr>
        <p:spPr/>
        <p:txBody>
          <a:bodyPr/>
          <a:lstStyle/>
          <a:p>
            <a:fld id="{F377023B-9758-49F4-9C9E-FD730B56E8C6}" type="slidenum">
              <a:rPr lang="en-NG" smtClean="0"/>
              <a:t>‹#›</a:t>
            </a:fld>
            <a:endParaRPr lang="en-NG"/>
          </a:p>
        </p:txBody>
      </p:sp>
    </p:spTree>
    <p:extLst>
      <p:ext uri="{BB962C8B-B14F-4D97-AF65-F5344CB8AC3E}">
        <p14:creationId xmlns:p14="http://schemas.microsoft.com/office/powerpoint/2010/main" val="3874983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4589-DD84-B3FE-A169-B4696479D9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938D9847-DCCB-1DE9-22E3-F7EEEE67FE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B2642891-BA48-659F-06F5-24E99CC33E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8C89A-0216-DC1C-3C2E-31B693559DCC}"/>
              </a:ext>
            </a:extLst>
          </p:cNvPr>
          <p:cNvSpPr>
            <a:spLocks noGrp="1"/>
          </p:cNvSpPr>
          <p:nvPr>
            <p:ph type="dt" sz="half" idx="10"/>
          </p:nvPr>
        </p:nvSpPr>
        <p:spPr/>
        <p:txBody>
          <a:bodyPr/>
          <a:lstStyle/>
          <a:p>
            <a:fld id="{50CA905C-06A9-4EB2-97DC-8F4E4B3916AA}" type="datetimeFigureOut">
              <a:rPr lang="en-NG" smtClean="0"/>
              <a:t>23 May 2024</a:t>
            </a:fld>
            <a:endParaRPr lang="en-NG"/>
          </a:p>
        </p:txBody>
      </p:sp>
      <p:sp>
        <p:nvSpPr>
          <p:cNvPr id="6" name="Footer Placeholder 5">
            <a:extLst>
              <a:ext uri="{FF2B5EF4-FFF2-40B4-BE49-F238E27FC236}">
                <a16:creationId xmlns:a16="http://schemas.microsoft.com/office/drawing/2014/main" id="{9277A3E1-AD8E-2C48-F5C4-5E22143E8A7E}"/>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65D8C29A-9B2A-C95C-9F58-0E5593DE28D6}"/>
              </a:ext>
            </a:extLst>
          </p:cNvPr>
          <p:cNvSpPr>
            <a:spLocks noGrp="1"/>
          </p:cNvSpPr>
          <p:nvPr>
            <p:ph type="sldNum" sz="quarter" idx="12"/>
          </p:nvPr>
        </p:nvSpPr>
        <p:spPr/>
        <p:txBody>
          <a:bodyPr/>
          <a:lstStyle/>
          <a:p>
            <a:fld id="{F377023B-9758-49F4-9C9E-FD730B56E8C6}" type="slidenum">
              <a:rPr lang="en-NG" smtClean="0"/>
              <a:t>‹#›</a:t>
            </a:fld>
            <a:endParaRPr lang="en-NG"/>
          </a:p>
        </p:txBody>
      </p:sp>
    </p:spTree>
    <p:extLst>
      <p:ext uri="{BB962C8B-B14F-4D97-AF65-F5344CB8AC3E}">
        <p14:creationId xmlns:p14="http://schemas.microsoft.com/office/powerpoint/2010/main" val="972229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6C2FC9-DDC3-EA8C-23D9-18DCEDD31A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3FECF72A-4C0F-8059-8BA7-E8DC63FD15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A55D734D-0A6D-B0DD-3A86-A4FD9CF53F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0CA905C-06A9-4EB2-97DC-8F4E4B3916AA}" type="datetimeFigureOut">
              <a:rPr lang="en-NG" smtClean="0"/>
              <a:t>23 May 2024</a:t>
            </a:fld>
            <a:endParaRPr lang="en-NG"/>
          </a:p>
        </p:txBody>
      </p:sp>
      <p:sp>
        <p:nvSpPr>
          <p:cNvPr id="5" name="Footer Placeholder 4">
            <a:extLst>
              <a:ext uri="{FF2B5EF4-FFF2-40B4-BE49-F238E27FC236}">
                <a16:creationId xmlns:a16="http://schemas.microsoft.com/office/drawing/2014/main" id="{527431A5-BBAD-20EE-C352-D13111ED5C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G"/>
          </a:p>
        </p:txBody>
      </p:sp>
      <p:sp>
        <p:nvSpPr>
          <p:cNvPr id="6" name="Slide Number Placeholder 5">
            <a:extLst>
              <a:ext uri="{FF2B5EF4-FFF2-40B4-BE49-F238E27FC236}">
                <a16:creationId xmlns:a16="http://schemas.microsoft.com/office/drawing/2014/main" id="{B15C592C-60E4-DDAF-7747-B4EAB09C70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377023B-9758-49F4-9C9E-FD730B56E8C6}" type="slidenum">
              <a:rPr lang="en-NG" smtClean="0"/>
              <a:t>‹#›</a:t>
            </a:fld>
            <a:endParaRPr lang="en-NG"/>
          </a:p>
        </p:txBody>
      </p:sp>
    </p:spTree>
    <p:extLst>
      <p:ext uri="{BB962C8B-B14F-4D97-AF65-F5344CB8AC3E}">
        <p14:creationId xmlns:p14="http://schemas.microsoft.com/office/powerpoint/2010/main" val="400044802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337E5-424E-18AC-02C1-A8B40CD551B4}"/>
              </a:ext>
            </a:extLst>
          </p:cNvPr>
          <p:cNvSpPr>
            <a:spLocks noGrp="1"/>
          </p:cNvSpPr>
          <p:nvPr>
            <p:ph type="ctrTitle"/>
          </p:nvPr>
        </p:nvSpPr>
        <p:spPr/>
        <p:txBody>
          <a:bodyPr/>
          <a:lstStyle/>
          <a:p>
            <a:r>
              <a:rPr lang="en-US" dirty="0"/>
              <a:t>TABLE OF CONTEXT</a:t>
            </a:r>
            <a:endParaRPr lang="en-NG" dirty="0"/>
          </a:p>
        </p:txBody>
      </p:sp>
      <p:sp>
        <p:nvSpPr>
          <p:cNvPr id="3" name="Subtitle 2">
            <a:extLst>
              <a:ext uri="{FF2B5EF4-FFF2-40B4-BE49-F238E27FC236}">
                <a16:creationId xmlns:a16="http://schemas.microsoft.com/office/drawing/2014/main" id="{8CE61B07-3EAC-E13D-9CCC-13BBC499F8E6}"/>
              </a:ext>
            </a:extLst>
          </p:cNvPr>
          <p:cNvSpPr>
            <a:spLocks noGrp="1"/>
          </p:cNvSpPr>
          <p:nvPr>
            <p:ph type="subTitle" idx="1"/>
          </p:nvPr>
        </p:nvSpPr>
        <p:spPr/>
        <p:txBody>
          <a:bodyPr/>
          <a:lstStyle/>
          <a:p>
            <a:pPr marL="457200" indent="-457200">
              <a:buAutoNum type="arabicPeriod"/>
            </a:pPr>
            <a:r>
              <a:rPr lang="en-US" dirty="0"/>
              <a:t>Introduction</a:t>
            </a:r>
          </a:p>
          <a:p>
            <a:pPr marL="457200" indent="-457200">
              <a:buAutoNum type="arabicPeriod"/>
            </a:pPr>
            <a:r>
              <a:rPr lang="en-US" dirty="0"/>
              <a:t>Visualization</a:t>
            </a:r>
          </a:p>
          <a:p>
            <a:pPr marL="457200" indent="-457200">
              <a:buAutoNum type="arabicPeriod"/>
            </a:pPr>
            <a:r>
              <a:rPr lang="en-US" dirty="0"/>
              <a:t>Conclusion</a:t>
            </a:r>
          </a:p>
        </p:txBody>
      </p:sp>
    </p:spTree>
    <p:extLst>
      <p:ext uri="{BB962C8B-B14F-4D97-AF65-F5344CB8AC3E}">
        <p14:creationId xmlns:p14="http://schemas.microsoft.com/office/powerpoint/2010/main" val="3757123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628F-E97F-221E-D705-C68449C35733}"/>
              </a:ext>
            </a:extLst>
          </p:cNvPr>
          <p:cNvSpPr>
            <a:spLocks noGrp="1"/>
          </p:cNvSpPr>
          <p:nvPr>
            <p:ph type="title"/>
          </p:nvPr>
        </p:nvSpPr>
        <p:spPr/>
        <p:txBody>
          <a:bodyPr/>
          <a:lstStyle/>
          <a:p>
            <a:r>
              <a:rPr lang="en-US" dirty="0"/>
              <a:t>Introduction</a:t>
            </a:r>
            <a:endParaRPr lang="en-NG" dirty="0"/>
          </a:p>
        </p:txBody>
      </p:sp>
      <p:sp>
        <p:nvSpPr>
          <p:cNvPr id="3" name="Content Placeholder 2">
            <a:extLst>
              <a:ext uri="{FF2B5EF4-FFF2-40B4-BE49-F238E27FC236}">
                <a16:creationId xmlns:a16="http://schemas.microsoft.com/office/drawing/2014/main" id="{65E40D54-37E4-5872-7B7F-1CD05A7324E6}"/>
              </a:ext>
            </a:extLst>
          </p:cNvPr>
          <p:cNvSpPr>
            <a:spLocks noGrp="1"/>
          </p:cNvSpPr>
          <p:nvPr>
            <p:ph idx="1"/>
          </p:nvPr>
        </p:nvSpPr>
        <p:spPr/>
        <p:txBody>
          <a:bodyPr/>
          <a:lstStyle/>
          <a:p>
            <a:r>
              <a:rPr lang="en-US" sz="1800" b="0" i="0" u="none" strike="noStrike" baseline="0" dirty="0">
                <a:solidFill>
                  <a:srgbClr val="000000"/>
                </a:solidFill>
                <a:latin typeface="Calibri" panose="020F0502020204030204" pitchFamily="34" charset="0"/>
              </a:rPr>
              <a:t>A large company employs at any given point of time, around 4000 employees. However, every year, around 15% of its employees leave the company and need to be replaced with the talent pool available in the job market. The management believes that this level of attrition (employees leaving, either on their own or because they got fired) is bad for the company, because of the following reasons:</a:t>
            </a:r>
          </a:p>
          <a:p>
            <a:r>
              <a:rPr lang="en-US" sz="1800" b="0" i="0" u="none" strike="noStrike" baseline="0" dirty="0">
                <a:solidFill>
                  <a:srgbClr val="000000"/>
                </a:solidFill>
                <a:latin typeface="Calibri" panose="020F0502020204030204" pitchFamily="34" charset="0"/>
              </a:rPr>
              <a:t>The former employees’ projects get delayed, which makes it difficult to meet timelines, resulting in a reputation loss among consumers and partners.</a:t>
            </a:r>
          </a:p>
          <a:p>
            <a:r>
              <a:rPr lang="en-US" sz="1800" b="0" i="0" u="none" strike="noStrike" baseline="0" dirty="0">
                <a:solidFill>
                  <a:srgbClr val="000000"/>
                </a:solidFill>
                <a:latin typeface="Calibri" panose="020F0502020204030204" pitchFamily="34" charset="0"/>
              </a:rPr>
              <a:t>A sizeable department has to be maintained, for the purposes of recruiting new talent.</a:t>
            </a:r>
          </a:p>
          <a:p>
            <a:r>
              <a:rPr lang="en-US" sz="1800" b="0" i="0" u="none" strike="noStrike" baseline="0" dirty="0">
                <a:solidFill>
                  <a:srgbClr val="000000"/>
                </a:solidFill>
                <a:latin typeface="Calibri" panose="020F0502020204030204" pitchFamily="34" charset="0"/>
              </a:rPr>
              <a:t>More often than not, the new employees have to be trained for the job and/or given time to acclimatize themselves to the company.</a:t>
            </a:r>
          </a:p>
        </p:txBody>
      </p:sp>
    </p:spTree>
    <p:extLst>
      <p:ext uri="{BB962C8B-B14F-4D97-AF65-F5344CB8AC3E}">
        <p14:creationId xmlns:p14="http://schemas.microsoft.com/office/powerpoint/2010/main" val="255389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66AB9-F4A3-05AC-A5A4-1C702CEC4C4D}"/>
              </a:ext>
            </a:extLst>
          </p:cNvPr>
          <p:cNvSpPr>
            <a:spLocks noGrp="1"/>
          </p:cNvSpPr>
          <p:nvPr>
            <p:ph type="title"/>
          </p:nvPr>
        </p:nvSpPr>
        <p:spPr/>
        <p:txBody>
          <a:bodyPr/>
          <a:lstStyle/>
          <a:p>
            <a:r>
              <a:rPr lang="en-US" dirty="0"/>
              <a:t>Visualization</a:t>
            </a:r>
            <a:endParaRPr lang="en-NG" dirty="0"/>
          </a:p>
        </p:txBody>
      </p:sp>
      <p:pic>
        <p:nvPicPr>
          <p:cNvPr id="5" name="Content Placeholder 4" descr="A graph of an employee&#10;&#10;Description automatically generated">
            <a:extLst>
              <a:ext uri="{FF2B5EF4-FFF2-40B4-BE49-F238E27FC236}">
                <a16:creationId xmlns:a16="http://schemas.microsoft.com/office/drawing/2014/main" id="{71D426F1-FD2F-3309-70E5-3C84228F79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309" y="1972482"/>
            <a:ext cx="3540400" cy="3255499"/>
          </a:xfrm>
        </p:spPr>
      </p:pic>
      <p:pic>
        <p:nvPicPr>
          <p:cNvPr id="7" name="Picture 6" descr="A blue pie chart with white text&#10;&#10;Description automatically generated">
            <a:extLst>
              <a:ext uri="{FF2B5EF4-FFF2-40B4-BE49-F238E27FC236}">
                <a16:creationId xmlns:a16="http://schemas.microsoft.com/office/drawing/2014/main" id="{FAA6ECC8-F2C1-68B5-8981-82D9C2E4F1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2446" y="1972482"/>
            <a:ext cx="3540401" cy="3278691"/>
          </a:xfrm>
          <a:prstGeom prst="rect">
            <a:avLst/>
          </a:prstGeom>
        </p:spPr>
      </p:pic>
      <p:pic>
        <p:nvPicPr>
          <p:cNvPr id="9" name="Picture 8" descr="A graph with different colored circles&#10;&#10;Description automatically generated with medium confidence">
            <a:extLst>
              <a:ext uri="{FF2B5EF4-FFF2-40B4-BE49-F238E27FC236}">
                <a16:creationId xmlns:a16="http://schemas.microsoft.com/office/drawing/2014/main" id="{7F548545-F940-1D3B-1610-36F659AD0C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8049" y="1972482"/>
            <a:ext cx="3922642" cy="3255500"/>
          </a:xfrm>
          <a:prstGeom prst="rect">
            <a:avLst/>
          </a:prstGeom>
        </p:spPr>
      </p:pic>
    </p:spTree>
    <p:extLst>
      <p:ext uri="{BB962C8B-B14F-4D97-AF65-F5344CB8AC3E}">
        <p14:creationId xmlns:p14="http://schemas.microsoft.com/office/powerpoint/2010/main" val="3663477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3176-156C-0C5F-28FA-545FE5D02F4B}"/>
              </a:ext>
            </a:extLst>
          </p:cNvPr>
          <p:cNvSpPr>
            <a:spLocks noGrp="1"/>
          </p:cNvSpPr>
          <p:nvPr>
            <p:ph type="title"/>
          </p:nvPr>
        </p:nvSpPr>
        <p:spPr/>
        <p:txBody>
          <a:bodyPr/>
          <a:lstStyle/>
          <a:p>
            <a:r>
              <a:rPr lang="en-US" dirty="0"/>
              <a:t>Visualization Continues</a:t>
            </a:r>
            <a:endParaRPr lang="en-NG" dirty="0"/>
          </a:p>
        </p:txBody>
      </p:sp>
      <p:pic>
        <p:nvPicPr>
          <p:cNvPr id="5" name="Content Placeholder 4" descr="A colorful circle with numbers and numbers&#10;&#10;Description automatically generated">
            <a:extLst>
              <a:ext uri="{FF2B5EF4-FFF2-40B4-BE49-F238E27FC236}">
                <a16:creationId xmlns:a16="http://schemas.microsoft.com/office/drawing/2014/main" id="{3705A53E-7EF9-B1D1-9DFB-E1BC3013E8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9178" y="1869457"/>
            <a:ext cx="4742923" cy="2457450"/>
          </a:xfrm>
        </p:spPr>
      </p:pic>
      <p:pic>
        <p:nvPicPr>
          <p:cNvPr id="7" name="Picture 6" descr="A graph of a number of people&#10;&#10;Description automatically generated">
            <a:extLst>
              <a:ext uri="{FF2B5EF4-FFF2-40B4-BE49-F238E27FC236}">
                <a16:creationId xmlns:a16="http://schemas.microsoft.com/office/drawing/2014/main" id="{A9CDEB2A-F122-CBE8-F030-02E8428AE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400" y="1875344"/>
            <a:ext cx="5257800" cy="2495550"/>
          </a:xfrm>
          <a:prstGeom prst="rect">
            <a:avLst/>
          </a:prstGeom>
        </p:spPr>
      </p:pic>
      <p:pic>
        <p:nvPicPr>
          <p:cNvPr id="9" name="Picture 8" descr="A graph of a number of people&#10;&#10;Description automatically generated">
            <a:extLst>
              <a:ext uri="{FF2B5EF4-FFF2-40B4-BE49-F238E27FC236}">
                <a16:creationId xmlns:a16="http://schemas.microsoft.com/office/drawing/2014/main" id="{72D34FA5-B239-E5B9-FCFA-AAFD9B0F9B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0761" y="4370894"/>
            <a:ext cx="3984979" cy="2181225"/>
          </a:xfrm>
          <a:prstGeom prst="rect">
            <a:avLst/>
          </a:prstGeom>
        </p:spPr>
      </p:pic>
    </p:spTree>
    <p:extLst>
      <p:ext uri="{BB962C8B-B14F-4D97-AF65-F5344CB8AC3E}">
        <p14:creationId xmlns:p14="http://schemas.microsoft.com/office/powerpoint/2010/main" val="2873052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FAB45-EB51-A2B9-B58D-A4EAB3375F63}"/>
              </a:ext>
            </a:extLst>
          </p:cNvPr>
          <p:cNvSpPr>
            <a:spLocks noGrp="1"/>
          </p:cNvSpPr>
          <p:nvPr>
            <p:ph type="title"/>
          </p:nvPr>
        </p:nvSpPr>
        <p:spPr/>
        <p:txBody>
          <a:bodyPr/>
          <a:lstStyle/>
          <a:p>
            <a:r>
              <a:rPr lang="en-US" dirty="0"/>
              <a:t>Visualization Continues</a:t>
            </a:r>
            <a:endParaRPr lang="en-NG" dirty="0"/>
          </a:p>
        </p:txBody>
      </p:sp>
      <p:pic>
        <p:nvPicPr>
          <p:cNvPr id="5" name="Content Placeholder 4" descr="A graph showing the number of years&#10;&#10;Description automatically generated">
            <a:extLst>
              <a:ext uri="{FF2B5EF4-FFF2-40B4-BE49-F238E27FC236}">
                <a16:creationId xmlns:a16="http://schemas.microsoft.com/office/drawing/2014/main" id="{B1DE2F82-6C6F-6D87-0285-E5BBE131EB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6911" y="1861343"/>
            <a:ext cx="2933700" cy="2879989"/>
          </a:xfrm>
        </p:spPr>
      </p:pic>
      <p:pic>
        <p:nvPicPr>
          <p:cNvPr id="7" name="Picture 6" descr="A graph of a job level&#10;&#10;Description automatically generated">
            <a:extLst>
              <a:ext uri="{FF2B5EF4-FFF2-40B4-BE49-F238E27FC236}">
                <a16:creationId xmlns:a16="http://schemas.microsoft.com/office/drawing/2014/main" id="{43A4D85B-C480-CAF6-0B56-EF63E27A61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4285" y="1941688"/>
            <a:ext cx="3571875" cy="2799643"/>
          </a:xfrm>
          <a:prstGeom prst="rect">
            <a:avLst/>
          </a:prstGeom>
        </p:spPr>
      </p:pic>
      <p:pic>
        <p:nvPicPr>
          <p:cNvPr id="9" name="Picture 8" descr="A graph of a graph of travel&#10;&#10;Description automatically generated with medium confidence">
            <a:extLst>
              <a:ext uri="{FF2B5EF4-FFF2-40B4-BE49-F238E27FC236}">
                <a16:creationId xmlns:a16="http://schemas.microsoft.com/office/drawing/2014/main" id="{3CC9EF0A-31BF-657B-DBA4-37A14B374A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9834" y="1941688"/>
            <a:ext cx="3373966" cy="2799643"/>
          </a:xfrm>
          <a:prstGeom prst="rect">
            <a:avLst/>
          </a:prstGeom>
        </p:spPr>
      </p:pic>
    </p:spTree>
    <p:extLst>
      <p:ext uri="{BB962C8B-B14F-4D97-AF65-F5344CB8AC3E}">
        <p14:creationId xmlns:p14="http://schemas.microsoft.com/office/powerpoint/2010/main" val="2218515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3C7DF-003F-F1F8-7EA6-D99632E55267}"/>
              </a:ext>
            </a:extLst>
          </p:cNvPr>
          <p:cNvSpPr>
            <a:spLocks noGrp="1"/>
          </p:cNvSpPr>
          <p:nvPr>
            <p:ph type="title"/>
          </p:nvPr>
        </p:nvSpPr>
        <p:spPr/>
        <p:txBody>
          <a:bodyPr/>
          <a:lstStyle/>
          <a:p>
            <a:r>
              <a:rPr lang="en-US" dirty="0"/>
              <a:t>Visualization Continues</a:t>
            </a:r>
            <a:endParaRPr lang="en-NG" dirty="0"/>
          </a:p>
        </p:txBody>
      </p:sp>
      <p:pic>
        <p:nvPicPr>
          <p:cNvPr id="5" name="Content Placeholder 4" descr="A graph of an employee&#10;&#10;Description automatically generated">
            <a:extLst>
              <a:ext uri="{FF2B5EF4-FFF2-40B4-BE49-F238E27FC236}">
                <a16:creationId xmlns:a16="http://schemas.microsoft.com/office/drawing/2014/main" id="{71564B4A-8DB9-538F-BFB9-EF52C6CC8B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2128837"/>
            <a:ext cx="4456290" cy="2600325"/>
          </a:xfrm>
        </p:spPr>
      </p:pic>
      <p:pic>
        <p:nvPicPr>
          <p:cNvPr id="7" name="Picture 6" descr="A graph of a job level&#10;&#10;Description automatically generated">
            <a:extLst>
              <a:ext uri="{FF2B5EF4-FFF2-40B4-BE49-F238E27FC236}">
                <a16:creationId xmlns:a16="http://schemas.microsoft.com/office/drawing/2014/main" id="{66D610A7-F5CD-A9C1-C607-C41DBD484C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1510" y="2124074"/>
            <a:ext cx="5046133" cy="2609850"/>
          </a:xfrm>
          <a:prstGeom prst="rect">
            <a:avLst/>
          </a:prstGeom>
        </p:spPr>
      </p:pic>
    </p:spTree>
    <p:extLst>
      <p:ext uri="{BB962C8B-B14F-4D97-AF65-F5344CB8AC3E}">
        <p14:creationId xmlns:p14="http://schemas.microsoft.com/office/powerpoint/2010/main" val="718800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E0F03-9DC9-BEB3-135B-1CA3662DD454}"/>
              </a:ext>
            </a:extLst>
          </p:cNvPr>
          <p:cNvSpPr>
            <a:spLocks noGrp="1"/>
          </p:cNvSpPr>
          <p:nvPr>
            <p:ph type="title"/>
          </p:nvPr>
        </p:nvSpPr>
        <p:spPr/>
        <p:txBody>
          <a:bodyPr/>
          <a:lstStyle/>
          <a:p>
            <a:r>
              <a:rPr lang="en-US" dirty="0"/>
              <a:t>Conclusion</a:t>
            </a:r>
            <a:endParaRPr lang="en-NG" dirty="0"/>
          </a:p>
        </p:txBody>
      </p:sp>
      <p:sp>
        <p:nvSpPr>
          <p:cNvPr id="3" name="Content Placeholder 2">
            <a:extLst>
              <a:ext uri="{FF2B5EF4-FFF2-40B4-BE49-F238E27FC236}">
                <a16:creationId xmlns:a16="http://schemas.microsoft.com/office/drawing/2014/main" id="{42DAC5E0-A334-5127-2A51-078B3DD39966}"/>
              </a:ext>
            </a:extLst>
          </p:cNvPr>
          <p:cNvSpPr>
            <a:spLocks noGrp="1"/>
          </p:cNvSpPr>
          <p:nvPr>
            <p:ph idx="1"/>
          </p:nvPr>
        </p:nvSpPr>
        <p:spPr/>
        <p:txBody>
          <a:bodyPr>
            <a:normAutofit lnSpcReduction="10000"/>
          </a:bodyPr>
          <a:lstStyle/>
          <a:p>
            <a:r>
              <a:rPr lang="en-US" dirty="0"/>
              <a:t>There are many married people in the company compared to other marital status.</a:t>
            </a:r>
          </a:p>
          <a:p>
            <a:r>
              <a:rPr lang="en-US" dirty="0"/>
              <a:t>Both Gender finds Life studies interesting than other Education field</a:t>
            </a:r>
          </a:p>
          <a:p>
            <a:r>
              <a:rPr lang="en-US" dirty="0"/>
              <a:t>The statistics also shows that Male gender stays longer in the company than female.</a:t>
            </a:r>
          </a:p>
          <a:p>
            <a:r>
              <a:rPr lang="en-US" dirty="0"/>
              <a:t>It also shows that people rarely travel and have time for their personal life.</a:t>
            </a:r>
          </a:p>
          <a:p>
            <a:pPr marL="0" indent="0">
              <a:buNone/>
            </a:pPr>
            <a:r>
              <a:rPr lang="en-US" dirty="0"/>
              <a:t>The company should allow employees to be able to take annual leave yearly.</a:t>
            </a:r>
          </a:p>
        </p:txBody>
      </p:sp>
    </p:spTree>
    <p:extLst>
      <p:ext uri="{BB962C8B-B14F-4D97-AF65-F5344CB8AC3E}">
        <p14:creationId xmlns:p14="http://schemas.microsoft.com/office/powerpoint/2010/main" val="2612772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185</TotalTime>
  <Words>230</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Aptos Display</vt:lpstr>
      <vt:lpstr>Arial</vt:lpstr>
      <vt:lpstr>Calibri</vt:lpstr>
      <vt:lpstr>Office Theme</vt:lpstr>
      <vt:lpstr>TABLE OF CONTEXT</vt:lpstr>
      <vt:lpstr>Introduction</vt:lpstr>
      <vt:lpstr>Visualization</vt:lpstr>
      <vt:lpstr>Visualization Continues</vt:lpstr>
      <vt:lpstr>Visualization Continues</vt:lpstr>
      <vt:lpstr>Visualization Continues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 CONTEXT</dc:title>
  <dc:creator>PH Operations</dc:creator>
  <cp:lastModifiedBy>Collins Uhegbu</cp:lastModifiedBy>
  <cp:revision>1</cp:revision>
  <dcterms:created xsi:type="dcterms:W3CDTF">2024-05-23T11:15:38Z</dcterms:created>
  <dcterms:modified xsi:type="dcterms:W3CDTF">2024-05-23T14:21:26Z</dcterms:modified>
</cp:coreProperties>
</file>