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A2A (Agent-to-Agent Protocol)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Enabling Seamless Communication Between AI Agents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A2A + MCP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MCP: Agent ↔ Tool.</a:t>
            </a:r>
          </a:p>
          <a:p>
            <a:r>
              <a:t>- A2A: Agent ↔ Agent.</a:t>
            </a:r>
          </a:p>
          <a:p>
            <a:r>
              <a:t>- Complementary protocols.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Production rollout in 2025.</a:t>
            </a:r>
          </a:p>
          <a:p>
            <a:r>
              <a:t>- Growing community and documentation.</a:t>
            </a:r>
          </a:p>
          <a:p>
            <a:r>
              <a:t>- Vision for decentralized agent marketplaces.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A2A offers a scalable foundation for collaborative AI.</a:t>
            </a:r>
          </a:p>
          <a:p>
            <a:r>
              <a:t>- Open, secure, and extensible.</a:t>
            </a:r>
          </a:p>
          <a:p>
            <a:r>
              <a:t>- Poised to redefine how agents interact across systems.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listening!</a:t>
            </a:r>
          </a:p>
          <a:p>
            <a:r>
              <a:t>Questions or thoughts?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a2aprotocol.ai</a:t>
            </a:r>
          </a:p>
          <a:p>
            <a:r>
              <a:t>- github.com/a2aproject</a:t>
            </a:r>
          </a:p>
          <a:p>
            <a:r>
              <a:t>- medium.com/@h1deya</a:t>
            </a:r>
          </a:p>
          <a:p>
            <a:r>
              <a:t>- linkedin.com/in/allan-smeyatsky</a:t>
            </a:r>
          </a:p>
          <a:p>
            <a:r>
              <a:t>- YouTube: Google A2A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A2A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agents often work in silos with brittle, custom integrations.</a:t>
            </a:r>
          </a:p>
          <a:p>
            <a:r>
              <a:t>- A2A solves this by offering a standard protocol for AI agent collaboration.</a:t>
            </a:r>
          </a:p>
          <a:p>
            <a:r>
              <a:t>- Designed for cross-platform, multi-vendor interoperability.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A2A?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Agent-to-Agent communication protocol developed by Google.</a:t>
            </a:r>
          </a:p>
          <a:p>
            <a:r>
              <a:t>- Uses HTTP, JSON-RPC, and Server-Sent Events (SSE).</a:t>
            </a:r>
          </a:p>
          <a:p>
            <a:r>
              <a:t>- Open source and backed by industry leaders.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Agentic-first: Built for agents, not users.</a:t>
            </a:r>
          </a:p>
          <a:p>
            <a:r>
              <a:t>- Use existing standards: No reinvention.</a:t>
            </a:r>
          </a:p>
          <a:p>
            <a:r>
              <a:t>- Secure by default.</a:t>
            </a:r>
          </a:p>
          <a:p>
            <a:r>
              <a:t>- Supports long-running tasks.</a:t>
            </a:r>
          </a:p>
          <a:p>
            <a:r>
              <a:t>- Modality-agnostic.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A2A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 Discovery via /.well-known/agent.json.</a:t>
            </a:r>
          </a:p>
          <a:p>
            <a:r>
              <a:t>- Task Lifecycle: submitted → working → completed/failed.</a:t>
            </a:r>
          </a:p>
          <a:p>
            <a:r>
              <a:t>- Communication Flow: Message → Part → Artifact.</a:t>
            </a:r>
          </a:p>
          <a:p>
            <a:r>
              <a:t>- UI Negotiation: Agree on input/output 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on open web tech (HTTP, SSE).</a:t>
            </a:r>
          </a:p>
          <a:p>
            <a:r>
              <a:t>- JSON-RPC APIs.</a:t>
            </a:r>
          </a:p>
          <a:p>
            <a:r>
              <a:t>- Secure via OAuth &amp; schema validation.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A2A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- 50+ partners: Google, Salesforce, Atlassian, SAP, LangChain.</a:t>
            </a:r>
          </a:p>
          <a:p>
            <a:r>
              <a:t>- Managed by Linux Foundation.</a:t>
            </a:r>
          </a:p>
          <a:p>
            <a:r>
              <a:t>- Compatible with ADK, LangChain, LlamaIndex.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Enterprise Workflow Automation:</a:t>
            </a:r>
          </a:p>
          <a:p>
            <a:r>
              <a:t>- HR agent assigns candidate to scheduler → triggers background check → compiles report.</a:t>
            </a:r>
          </a:p>
          <a:p>
            <a:r>
              <a:t>- Agents collaborate in real time without brittle code.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MAESTRO threat model: spoofing, replay, privilege escalation.</a:t>
            </a:r>
          </a:p>
          <a:p>
            <a:r>
              <a:t>- Enforced via:</a:t>
            </a:r>
          </a:p>
          <a:p>
            <a:r>
              <a:t>  - Token expiration</a:t>
            </a:r>
          </a:p>
          <a:p>
            <a:r>
              <a:t>  - Input validation</a:t>
            </a:r>
          </a:p>
          <a:p>
            <a:r>
              <a:t>  - Logs &amp; audits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