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C3F0-AB2A-E4DC-5A34-3E167142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8373F-0F6F-EA04-F96B-BEA83A486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E43E-8FA8-DECD-EBFC-BA09F55D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5F2C-F2FA-E3CD-88F5-32C9BC5A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CA29-6B30-2C56-017B-8DE8EE6C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168-B953-26E1-84D6-D8E9F9A6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7BF8-8F26-81A9-5EC5-F9C3CBD7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A046-F430-9685-9075-DAFFA9C7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B8009-BD70-C45B-21C5-03E66D10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3A29-8F8F-47B1-9737-FCCDEEC7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4FB1D-EDA0-45D6-C83E-C1EDE8BB3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A1A03-B7B9-3008-ACFA-3251F886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02DA-1584-E6F6-718D-CB8CC07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51B72-7C3F-93A0-A58D-83C74AC8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8F37-51BF-7D18-AB14-7C6B6CFA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DC6-4AD5-BE6D-FB57-D3677816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CCC1-E79D-CBDD-1F05-7EC65FAC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C1A7-75CC-DEF0-F4B9-349E1313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C0B2-7385-AABE-8272-F74E8549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1D49-A620-57E5-92EE-B95A39C1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6FFA-3E29-8BBF-E0B8-2227B1E7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6FCB-7FFF-8CE0-CB00-30E3DD426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D544-1417-FA90-B640-64638920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05D2-5C0F-0E78-7B6F-7D2A246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AC21-1002-3D98-14D5-C2B69D70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4C28-A136-E471-791F-1DD35874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8F28-1EE5-2F94-5F64-1E28B8E1A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93CBE-3967-82B4-98F7-C84345AB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C19A-7CCC-E127-ABF5-72CA5606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4333E-193A-3417-B954-83167B5D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AC3BE-DAB8-DC6C-DC79-C63C17A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246B-B979-8059-56B4-D448833C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E0BA-198A-B983-BDA9-46D43AB1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B5036-6465-7A82-9F8B-FDAE524E2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49B9-A01D-E6BE-DD2D-324A22D9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9AE15-0AE1-9EEE-8C4E-B70D384EA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6326A-9A01-7965-0972-82EE687E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A5583-A454-7DA3-89A3-3084E677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7FCBA-4310-CD81-D293-08DB0491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259A-5BC3-524C-C415-4B1D6B85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65048-F684-5CD2-A58C-66760E60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E612-3EC2-A3DA-2743-0AEEBAD6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C2AC3-EC47-B160-99DB-4F253711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0142B-6971-5DA5-6C94-A3883F29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BBA1E-3068-0A8D-14CE-DB24C16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F21C0-ED73-4C55-3A0B-E4A6946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C0FD-6AA5-EE37-987D-DE501138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55F8-05C7-10A4-E674-721B8511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DA195-A387-6723-A420-98A97357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23AE2-DD5A-BCF8-A9DE-A4FDA7D9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B3EF2-7163-3D9D-1A5D-D7220F56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D037-F150-D146-F5BC-A815F002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F729-723A-953F-DFE3-43EAF88B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16C71-B673-66B2-82BA-F313D8CB8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7558E-FBDD-C36E-FE58-03496E0BC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935AA-3260-6886-FCDA-17BE82F1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77BB3-30EA-0289-F50A-CED17FD4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84E9-FCF4-83FB-D129-5CDC512F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9B7B1-B654-C296-8292-CF7968A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0EA1-A24B-6FDA-99EF-2F6BDE9D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F31B-92D7-BFD6-DE1B-D2CB61AA5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0E052-B911-451B-AC2F-2069F3DEEDC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EFCAB-1E42-0BC4-71AA-0FE699EAC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C2C4-9FD3-EB32-2273-0C9AB3D7B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57F75-B949-4E0D-8611-1908C1C7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3EA747-8D06-A88D-D33B-93ED57BF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9" b="640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Muntasir Muhit</dc:creator>
  <cp:lastModifiedBy>Muntasir Muhit</cp:lastModifiedBy>
  <cp:revision>1</cp:revision>
  <dcterms:created xsi:type="dcterms:W3CDTF">2025-02-10T06:53:35Z</dcterms:created>
  <dcterms:modified xsi:type="dcterms:W3CDTF">2025-02-10T06:54:39Z</dcterms:modified>
</cp:coreProperties>
</file>