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648"/>
  </p:normalViewPr>
  <p:slideViewPr>
    <p:cSldViewPr snapToGrid="0" snapToObjects="1">
      <p:cViewPr>
        <p:scale>
          <a:sx n="85" d="100"/>
          <a:sy n="85" d="100"/>
        </p:scale>
        <p:origin x="146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228F-86EF-A04C-8839-EC1DCBCD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524F-C77F-1B46-B98C-6CBA4D49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61E5-B6FA-E643-94D0-2BD4BD7B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071F-93C2-CF46-BBC5-002F87B2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282F-2C97-9E46-A996-6170C3C3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777-3B3C-0A45-9B75-359A3F8E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FF7C-22E1-5142-8520-64A18A15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EC80-3B55-7A43-AACE-763767B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5EB1-43FF-1442-9A72-C06F4FAD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A6F5-7E20-9E47-89D9-24E1D465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5D865-8D93-1849-918A-A3A68EA2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C942A-1FBE-1346-A564-DCC6E301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3F85-C574-F94F-BDE5-1F57E759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FE7A-97FD-894B-9135-10CD5A96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748F-7269-8C4A-9E85-990684C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B0CB-49E1-B347-BD36-6593C03C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404B-596A-2440-9EF8-93E9DAF5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FE6F-4A7B-8344-8392-DBD3B43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BF46-D9C5-8945-82CA-4606961B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2CE5-0DE6-254A-8C80-74404853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08E0-5AE2-584A-B5E2-B265F7F3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0BF6-DD74-2841-9BB6-EABCAEE2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79B1-93B1-3443-8420-EF520D75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6FB5-AD99-0E48-9A52-94C500E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E644-37E5-B348-8CFC-1CAB7884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F78A-78D4-BD4B-9794-389FA637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7941-A956-EF42-A5B8-6D9A8DE53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0B4A-B7B3-FA43-A349-CC1A284C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7152-9688-AB4C-8833-B8D1EDC7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036A-2378-B442-90E6-DA8A8915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906C-C5E6-164D-A7B4-F25BEC9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BFF-AC9C-EA4F-82BF-61DD1A5A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240B-1EBA-8746-92F0-C8520CE5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CA146-6802-5747-B2FF-9B5F5C9B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CBD80-E72A-DB49-BDEA-731720E7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1BF7-F12A-4043-9B0E-E1009656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E7E01-CD6F-5549-A016-7B2AC276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04A36-0EA6-2245-8864-7FD325FC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579B6-D032-B44A-BF90-E0E088F7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424-E977-864B-B8D1-8249067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D4FA-8271-C04B-9F87-D0DAD9A0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0BB51-F2EB-7441-AA4C-39E7C2EA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6E30E-B8AC-EE4A-8031-82EFD15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9CB7A-9436-C44A-8E54-C6C3102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89F2D-20C6-CF4E-A14C-7C844B81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1F52-470B-AA4E-9B4D-40CA3843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6C6-0235-9447-BEB3-3887AA8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56B4-7B53-3C45-A3C1-3AA50BC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F66B-97D7-4E47-A259-ADBD8E93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A778-AA9B-994A-91F9-B44D202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5A6F-F889-5445-95A8-C09904EE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DBF1-45AE-8445-9D40-C73F31ED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8B7-5908-C34A-8B9F-12A44827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0800A-D852-8A45-949C-83787DAE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B2F9D-E4E7-0643-90B3-22694D9E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61CA-765E-2545-B264-F406240E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F790-7473-EB4D-88C1-783E06E8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AAC48-E374-E249-B7B3-FDB13E10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15006-E312-6349-97BA-BFA18AF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5012-3E0E-984B-A774-0BF2D12C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3278-43B9-5449-B246-06065C5E5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3979-07E0-5F48-BB7E-D3741D34AAA2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6E1E-A598-4146-AE5E-B3380607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3606-32EB-7D47-9EF2-2032BC6F8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17576-CE77-2542-88CB-E9F42427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4" y="0"/>
            <a:ext cx="783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usketeer png images | PNGWing">
            <a:extLst>
              <a:ext uri="{FF2B5EF4-FFF2-40B4-BE49-F238E27FC236}">
                <a16:creationId xmlns:a16="http://schemas.microsoft.com/office/drawing/2014/main" id="{AE6619DB-3B82-6D45-AEE7-8B93DF90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0"/>
            <a:ext cx="10258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69583544-EEF2-5547-B903-1B85D506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0"/>
            <a:ext cx="520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4042C5A2-75F0-4240-90E4-6272CF21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">
            <a:extLst>
              <a:ext uri="{FF2B5EF4-FFF2-40B4-BE49-F238E27FC236}">
                <a16:creationId xmlns:a16="http://schemas.microsoft.com/office/drawing/2014/main" id="{FF593110-D646-0147-A608-D80CF036F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2177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">
            <a:extLst>
              <a:ext uri="{FF2B5EF4-FFF2-40B4-BE49-F238E27FC236}">
                <a16:creationId xmlns:a16="http://schemas.microsoft.com/office/drawing/2014/main" id="{FF593110-D646-0147-A608-D80CF036F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3029"/>
            <a:ext cx="6574971" cy="65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D3693BEB-F2BE-0141-8ABE-873F0A78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424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339BA3B-5726-184D-9630-D138FDCE2A85}"/>
              </a:ext>
            </a:extLst>
          </p:cNvPr>
          <p:cNvGrpSpPr/>
          <p:nvPr/>
        </p:nvGrpSpPr>
        <p:grpSpPr>
          <a:xfrm>
            <a:off x="4220980" y="484838"/>
            <a:ext cx="6029632" cy="6029632"/>
            <a:chOff x="4220980" y="22826"/>
            <a:chExt cx="6029632" cy="6029632"/>
          </a:xfrm>
        </p:grpSpPr>
        <p:pic>
          <p:nvPicPr>
            <p:cNvPr id="5" name="Picture 4" descr="Shape, circle&#10;&#10;Description automatically generated">
              <a:extLst>
                <a:ext uri="{FF2B5EF4-FFF2-40B4-BE49-F238E27FC236}">
                  <a16:creationId xmlns:a16="http://schemas.microsoft.com/office/drawing/2014/main" id="{D3693BEB-F2BE-0141-8ABE-873F0A786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980" y="22826"/>
              <a:ext cx="6029632" cy="602963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26C909-F904-3B45-8033-D37E64A6D581}"/>
                </a:ext>
              </a:extLst>
            </p:cNvPr>
            <p:cNvSpPr txBox="1"/>
            <p:nvPr/>
          </p:nvSpPr>
          <p:spPr>
            <a:xfrm rot="20292789">
              <a:off x="7527013" y="3980228"/>
              <a:ext cx="736099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chemeClr val="bg1"/>
                  </a:solidFill>
                  <a:latin typeface="Helvetica" pitchFamily="2" charset="0"/>
                </a:rPr>
                <a:t>HCI</a:t>
              </a:r>
              <a:endParaRPr lang="en-US" sz="2500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">
            <a:extLst>
              <a:ext uri="{FF2B5EF4-FFF2-40B4-BE49-F238E27FC236}">
                <a16:creationId xmlns:a16="http://schemas.microsoft.com/office/drawing/2014/main" id="{7565C4E7-D81B-BF46-8511-EEB829EA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3" y="0"/>
            <a:ext cx="797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8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0817A0-9660-BE44-96B4-BCFAACBB33AB}"/>
              </a:ext>
            </a:extLst>
          </p:cNvPr>
          <p:cNvGrpSpPr/>
          <p:nvPr/>
        </p:nvGrpSpPr>
        <p:grpSpPr>
          <a:xfrm>
            <a:off x="2257086" y="244640"/>
            <a:ext cx="5560142" cy="5560142"/>
            <a:chOff x="4191000" y="22826"/>
            <a:chExt cx="6029632" cy="6029632"/>
          </a:xfrm>
        </p:grpSpPr>
        <p:pic>
          <p:nvPicPr>
            <p:cNvPr id="8" name="Picture 7" descr="Shape, circle&#10;&#10;Description automatically generated">
              <a:extLst>
                <a:ext uri="{FF2B5EF4-FFF2-40B4-BE49-F238E27FC236}">
                  <a16:creationId xmlns:a16="http://schemas.microsoft.com/office/drawing/2014/main" id="{F03ADEBA-D4AE-274B-B044-87240903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0" y="22826"/>
              <a:ext cx="6029632" cy="60296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27397-1249-DF4E-8450-AA24DE3EC141}"/>
                </a:ext>
              </a:extLst>
            </p:cNvPr>
            <p:cNvSpPr txBox="1"/>
            <p:nvPr/>
          </p:nvSpPr>
          <p:spPr>
            <a:xfrm rot="19873373">
              <a:off x="7494501" y="3966504"/>
              <a:ext cx="736099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chemeClr val="bg1"/>
                  </a:solidFill>
                  <a:latin typeface="Helvetica" pitchFamily="2" charset="0"/>
                </a:rPr>
                <a:t>HCI</a:t>
              </a:r>
              <a:endParaRPr lang="en-US" sz="2500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pic>
        <p:nvPicPr>
          <p:cNvPr id="3" name="Picture 2" descr="A close-up of a lamp&#10;&#10;Description automatically generated with low confidence">
            <a:extLst>
              <a:ext uri="{FF2B5EF4-FFF2-40B4-BE49-F238E27FC236}">
                <a16:creationId xmlns:a16="http://schemas.microsoft.com/office/drawing/2014/main" id="{EF0D78C7-AD72-5F4F-832F-97C61AE0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08" y="1073009"/>
            <a:ext cx="7553399" cy="55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">
            <a:extLst>
              <a:ext uri="{FF2B5EF4-FFF2-40B4-BE49-F238E27FC236}">
                <a16:creationId xmlns:a16="http://schemas.microsoft.com/office/drawing/2014/main" id="{B3051249-3243-4045-AA8B-7B81F063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7" y="1153886"/>
            <a:ext cx="39870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图片">
            <a:extLst>
              <a:ext uri="{FF2B5EF4-FFF2-40B4-BE49-F238E27FC236}">
                <a16:creationId xmlns:a16="http://schemas.microsoft.com/office/drawing/2014/main" id="{B4A832D4-0791-F241-A0D8-29F171B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0" y="2275114"/>
            <a:ext cx="2986107" cy="29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图片">
            <a:extLst>
              <a:ext uri="{FF2B5EF4-FFF2-40B4-BE49-F238E27FC236}">
                <a16:creationId xmlns:a16="http://schemas.microsoft.com/office/drawing/2014/main" id="{37CAD94A-6CB0-1041-BD66-63DD1FBC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4" y="1371600"/>
            <a:ext cx="2986107" cy="29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E5A157-967D-2043-BAA1-D0E4E7C2F48D}"/>
              </a:ext>
            </a:extLst>
          </p:cNvPr>
          <p:cNvCxnSpPr>
            <a:cxnSpLocks/>
          </p:cNvCxnSpPr>
          <p:nvPr/>
        </p:nvCxnSpPr>
        <p:spPr>
          <a:xfrm flipH="1" flipV="1">
            <a:off x="5061856" y="4582886"/>
            <a:ext cx="1625559" cy="7660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0F7ED4-9C0E-124C-BCCC-A1D95472BC46}"/>
              </a:ext>
            </a:extLst>
          </p:cNvPr>
          <p:cNvSpPr txBox="1"/>
          <p:nvPr/>
        </p:nvSpPr>
        <p:spPr>
          <a:xfrm>
            <a:off x="6687415" y="5247873"/>
            <a:ext cx="736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6EFB8-9C7F-8C45-86E4-AB229EC1DD71}"/>
              </a:ext>
            </a:extLst>
          </p:cNvPr>
          <p:cNvSpPr txBox="1"/>
          <p:nvPr/>
        </p:nvSpPr>
        <p:spPr>
          <a:xfrm>
            <a:off x="6754100" y="137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红羽毛帽子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BCA3D-F5FE-4140-90EA-59342B12AFDB}"/>
              </a:ext>
            </a:extLst>
          </p:cNvPr>
          <p:cNvSpPr txBox="1"/>
          <p:nvPr/>
        </p:nvSpPr>
        <p:spPr>
          <a:xfrm>
            <a:off x="4155912" y="2786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蓝羽毛帽子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C0A0F-4069-D74F-9BAB-EB33BA224711}"/>
              </a:ext>
            </a:extLst>
          </p:cNvPr>
          <p:cNvSpPr txBox="1"/>
          <p:nvPr/>
        </p:nvSpPr>
        <p:spPr>
          <a:xfrm>
            <a:off x="1439588" y="17409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绿羽毛帽子</a:t>
            </a:r>
          </a:p>
        </p:txBody>
      </p:sp>
    </p:spTree>
    <p:extLst>
      <p:ext uri="{BB962C8B-B14F-4D97-AF65-F5344CB8AC3E}">
        <p14:creationId xmlns:p14="http://schemas.microsoft.com/office/powerpoint/2010/main" val="371695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6</Words>
  <Application>Microsoft Macintosh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13</cp:revision>
  <dcterms:created xsi:type="dcterms:W3CDTF">2021-09-24T13:29:45Z</dcterms:created>
  <dcterms:modified xsi:type="dcterms:W3CDTF">2022-02-28T13:59:49Z</dcterms:modified>
</cp:coreProperties>
</file>