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jKafINi0jlIghKkcp4HxcOLMIF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30"/>
          <p:cNvSpPr txBox="1"/>
          <p:nvPr>
            <p:ph type="ctrTitle"/>
          </p:nvPr>
        </p:nvSpPr>
        <p:spPr>
          <a:xfrm>
            <a:off x="1524000" y="1122361"/>
            <a:ext cx="9144000" cy="2387598"/>
          </a:xfrm>
          <a:prstGeom prst="rect">
            <a:avLst/>
          </a:prstGeom>
          <a:noFill/>
          <a:ln>
            <a:noFill/>
          </a:ln>
        </p:spPr>
        <p:txBody>
          <a:bodyPr anchorCtr="1" anchor="b" bIns="44975" lIns="90000" spcFirstLastPara="1" rIns="90000" wrap="square" tIns="44975">
            <a:noAutofit/>
          </a:bodyPr>
          <a:lstStyle>
            <a:lvl1pPr lvl="0" algn="ctr">
              <a:lnSpc>
                <a:spcPct val="100000"/>
              </a:lnSpc>
              <a:spcBef>
                <a:spcPts val="0"/>
              </a:spcBef>
              <a:spcAft>
                <a:spcPts val="0"/>
              </a:spcAft>
              <a:buClr>
                <a:srgbClr val="0000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0"/>
          <p:cNvSpPr txBox="1"/>
          <p:nvPr>
            <p:ph idx="1" type="subTitle"/>
          </p:nvPr>
        </p:nvSpPr>
        <p:spPr>
          <a:xfrm>
            <a:off x="1524000" y="3602041"/>
            <a:ext cx="9144000" cy="1655758"/>
          </a:xfrm>
          <a:prstGeom prst="rect">
            <a:avLst/>
          </a:prstGeom>
          <a:noFill/>
          <a:ln>
            <a:noFill/>
          </a:ln>
        </p:spPr>
        <p:txBody>
          <a:bodyPr anchorCtr="1" anchor="t" bIns="0" lIns="0" spcFirstLastPara="1" rIns="0" wrap="square" tIns="0">
            <a:noAutofit/>
          </a:bodyPr>
          <a:lstStyle>
            <a:lvl1pPr lvl="0" algn="ctr">
              <a:lnSpc>
                <a:spcPct val="100000"/>
              </a:lnSpc>
              <a:spcBef>
                <a:spcPts val="0"/>
              </a:spcBef>
              <a:spcAft>
                <a:spcPts val="0"/>
              </a:spcAft>
              <a:buClr>
                <a:srgbClr val="000000"/>
              </a:buClr>
              <a:buSzPts val="2400"/>
              <a:buFont typeface="Calibri"/>
              <a:buNone/>
              <a:defRPr sz="2400"/>
            </a:lvl1pPr>
            <a:lvl2pPr lvl="1" algn="l">
              <a:lnSpc>
                <a:spcPct val="90000"/>
              </a:lnSpc>
              <a:spcBef>
                <a:spcPts val="1415"/>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5" name="Google Shape;15;p30"/>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0"/>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0"/>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42"/>
          <p:cNvSpPr txBox="1"/>
          <p:nvPr>
            <p:ph type="title"/>
          </p:nvPr>
        </p:nvSpPr>
        <p:spPr>
          <a:xfrm>
            <a:off x="609601" y="274677"/>
            <a:ext cx="10972324" cy="1142643"/>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2"/>
          <p:cNvSpPr txBox="1"/>
          <p:nvPr>
            <p:ph idx="1" type="body"/>
          </p:nvPr>
        </p:nvSpPr>
        <p:spPr>
          <a:xfrm rot="5400000">
            <a:off x="3832802" y="-1618685"/>
            <a:ext cx="4525923" cy="1097232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2"/>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2"/>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43"/>
          <p:cNvSpPr txBox="1"/>
          <p:nvPr>
            <p:ph type="title"/>
          </p:nvPr>
        </p:nvSpPr>
        <p:spPr>
          <a:xfrm rot="5400000">
            <a:off x="7282658" y="1831183"/>
            <a:ext cx="5856283" cy="2743200"/>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3"/>
          <p:cNvSpPr txBox="1"/>
          <p:nvPr>
            <p:ph idx="1" type="body"/>
          </p:nvPr>
        </p:nvSpPr>
        <p:spPr>
          <a:xfrm rot="5400000">
            <a:off x="1694656" y="-810415"/>
            <a:ext cx="5856283" cy="802639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3"/>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3"/>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33"/>
          <p:cNvSpPr txBox="1"/>
          <p:nvPr>
            <p:ph type="title"/>
          </p:nvPr>
        </p:nvSpPr>
        <p:spPr>
          <a:xfrm>
            <a:off x="609601" y="274677"/>
            <a:ext cx="10972324" cy="1142643"/>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3"/>
          <p:cNvSpPr txBox="1"/>
          <p:nvPr>
            <p:ph idx="1" type="body"/>
          </p:nvPr>
        </p:nvSpPr>
        <p:spPr>
          <a:xfrm>
            <a:off x="609601" y="1600201"/>
            <a:ext cx="10972324" cy="4525557"/>
          </a:xfrm>
          <a:prstGeom prst="rect">
            <a:avLst/>
          </a:prstGeom>
          <a:noFill/>
          <a:ln>
            <a:noFill/>
          </a:ln>
        </p:spPr>
        <p:txBody>
          <a:bodyPr anchorCtr="0" anchor="t" bIns="44975" lIns="90000" spcFirstLastPara="1" rIns="90000" wrap="square" tIns="44975">
            <a:noAutofit/>
          </a:bodyPr>
          <a:lstStyle>
            <a:lvl1pPr indent="-320040" lvl="0" marL="457200" algn="l">
              <a:lnSpc>
                <a:spcPct val="100000"/>
              </a:lnSpc>
              <a:spcBef>
                <a:spcPts val="0"/>
              </a:spcBef>
              <a:spcAft>
                <a:spcPts val="0"/>
              </a:spcAft>
              <a:buClr>
                <a:srgbClr val="000000"/>
              </a:buClr>
              <a:buSzPts val="1440"/>
              <a:buChar char="●"/>
              <a:defRPr/>
            </a:lvl1pPr>
            <a:lvl2pPr indent="-381000" lvl="1" marL="914400" algn="l">
              <a:lnSpc>
                <a:spcPct val="100000"/>
              </a:lnSpc>
              <a:spcBef>
                <a:spcPts val="1415"/>
              </a:spcBef>
              <a:spcAft>
                <a:spcPts val="0"/>
              </a:spcAft>
              <a:buClr>
                <a:srgbClr val="000000"/>
              </a:buClr>
              <a:buSzPts val="2400"/>
              <a:buChar char="–"/>
              <a:defRPr/>
            </a:lvl2pPr>
            <a:lvl3pPr indent="-320039" lvl="2" marL="1371600" algn="l">
              <a:lnSpc>
                <a:spcPct val="100000"/>
              </a:lnSpc>
              <a:spcBef>
                <a:spcPts val="1415"/>
              </a:spcBef>
              <a:spcAft>
                <a:spcPts val="0"/>
              </a:spcAft>
              <a:buClr>
                <a:srgbClr val="000000"/>
              </a:buClr>
              <a:buSzPts val="1440"/>
              <a:buChar char="●"/>
              <a:defRPr/>
            </a:lvl3pPr>
            <a:lvl4pPr indent="-381000" lvl="3" marL="1828800" algn="l">
              <a:lnSpc>
                <a:spcPct val="100000"/>
              </a:lnSpc>
              <a:spcBef>
                <a:spcPts val="1415"/>
              </a:spcBef>
              <a:spcAft>
                <a:spcPts val="0"/>
              </a:spcAft>
              <a:buClr>
                <a:srgbClr val="000000"/>
              </a:buClr>
              <a:buSzPts val="2400"/>
              <a:buChar char="–"/>
              <a:defRPr/>
            </a:lvl4pPr>
            <a:lvl5pPr indent="-320039" lvl="4" marL="2286000" algn="l">
              <a:lnSpc>
                <a:spcPct val="100000"/>
              </a:lnSpc>
              <a:spcBef>
                <a:spcPts val="1415"/>
              </a:spcBef>
              <a:spcAft>
                <a:spcPts val="0"/>
              </a:spcAft>
              <a:buClr>
                <a:srgbClr val="000000"/>
              </a:buClr>
              <a:buSzPts val="144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91" name="Google Shape;91;p33"/>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3"/>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3"/>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34"/>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4"/>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4"/>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8" name="Shape 98"/>
        <p:cNvGrpSpPr/>
        <p:nvPr/>
      </p:nvGrpSpPr>
      <p:grpSpPr>
        <a:xfrm>
          <a:off x="0" y="0"/>
          <a:ext cx="0" cy="0"/>
          <a:chOff x="0" y="0"/>
          <a:chExt cx="0" cy="0"/>
        </a:xfrm>
      </p:grpSpPr>
      <p:sp>
        <p:nvSpPr>
          <p:cNvPr id="99" name="Google Shape;99;p44"/>
          <p:cNvSpPr txBox="1"/>
          <p:nvPr>
            <p:ph type="ctrTitle"/>
          </p:nvPr>
        </p:nvSpPr>
        <p:spPr>
          <a:xfrm>
            <a:off x="1524000" y="1122361"/>
            <a:ext cx="9144000" cy="2387598"/>
          </a:xfrm>
          <a:prstGeom prst="rect">
            <a:avLst/>
          </a:prstGeom>
          <a:noFill/>
          <a:ln>
            <a:noFill/>
          </a:ln>
        </p:spPr>
        <p:txBody>
          <a:bodyPr anchorCtr="1" anchor="b" bIns="44975" lIns="90000" spcFirstLastPara="1" rIns="90000" wrap="square" tIns="44975">
            <a:noAutofit/>
          </a:bodyPr>
          <a:lstStyle>
            <a:lvl1pPr lvl="0" algn="ctr">
              <a:lnSpc>
                <a:spcPct val="100000"/>
              </a:lnSpc>
              <a:spcBef>
                <a:spcPts val="0"/>
              </a:spcBef>
              <a:spcAft>
                <a:spcPts val="0"/>
              </a:spcAft>
              <a:buClr>
                <a:srgbClr val="0000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4"/>
          <p:cNvSpPr txBox="1"/>
          <p:nvPr>
            <p:ph idx="1" type="subTitle"/>
          </p:nvPr>
        </p:nvSpPr>
        <p:spPr>
          <a:xfrm>
            <a:off x="1524000" y="3602041"/>
            <a:ext cx="9144000" cy="1655758"/>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1080"/>
              <a:buNone/>
              <a:defRPr sz="2400"/>
            </a:lvl1pPr>
            <a:lvl2pPr lvl="1" algn="l">
              <a:lnSpc>
                <a:spcPct val="100000"/>
              </a:lnSpc>
              <a:spcBef>
                <a:spcPts val="1415"/>
              </a:spcBef>
              <a:spcAft>
                <a:spcPts val="0"/>
              </a:spcAft>
              <a:buClr>
                <a:srgbClr val="000000"/>
              </a:buClr>
              <a:buSzPts val="1350"/>
              <a:buChar char="–"/>
              <a:defRPr/>
            </a:lvl2pPr>
            <a:lvl3pPr lvl="2" algn="l">
              <a:lnSpc>
                <a:spcPct val="100000"/>
              </a:lnSpc>
              <a:spcBef>
                <a:spcPts val="1415"/>
              </a:spcBef>
              <a:spcAft>
                <a:spcPts val="0"/>
              </a:spcAft>
              <a:buClr>
                <a:srgbClr val="000000"/>
              </a:buClr>
              <a:buSzPts val="810"/>
              <a:buChar char="●"/>
              <a:defRPr/>
            </a:lvl3pPr>
            <a:lvl4pPr lvl="3" algn="l">
              <a:lnSpc>
                <a:spcPct val="100000"/>
              </a:lnSpc>
              <a:spcBef>
                <a:spcPts val="1415"/>
              </a:spcBef>
              <a:spcAft>
                <a:spcPts val="0"/>
              </a:spcAft>
              <a:buClr>
                <a:srgbClr val="000000"/>
              </a:buClr>
              <a:buSzPts val="1350"/>
              <a:buChar char="–"/>
              <a:defRPr/>
            </a:lvl4pPr>
            <a:lvl5pPr lvl="4" algn="l">
              <a:lnSpc>
                <a:spcPct val="100000"/>
              </a:lnSpc>
              <a:spcBef>
                <a:spcPts val="1415"/>
              </a:spcBef>
              <a:spcAft>
                <a:spcPts val="0"/>
              </a:spcAft>
              <a:buClr>
                <a:srgbClr val="000000"/>
              </a:buClr>
              <a:buSzPts val="810"/>
              <a:buChar char="●"/>
              <a:defRPr/>
            </a:lvl5pPr>
            <a:lvl6pPr lvl="5" algn="l">
              <a:lnSpc>
                <a:spcPct val="100000"/>
              </a:lnSpc>
              <a:spcBef>
                <a:spcPts val="1415"/>
              </a:spcBef>
              <a:spcAft>
                <a:spcPts val="0"/>
              </a:spcAft>
              <a:buClr>
                <a:srgbClr val="000000"/>
              </a:buClr>
              <a:buSzPts val="810"/>
              <a:buChar char="●"/>
              <a:defRPr/>
            </a:lvl6pPr>
            <a:lvl7pPr lvl="6" algn="l">
              <a:lnSpc>
                <a:spcPct val="100000"/>
              </a:lnSpc>
              <a:spcBef>
                <a:spcPts val="1415"/>
              </a:spcBef>
              <a:spcAft>
                <a:spcPts val="0"/>
              </a:spcAft>
              <a:buClr>
                <a:srgbClr val="000000"/>
              </a:buClr>
              <a:buSzPts val="810"/>
              <a:buChar char="●"/>
              <a:defRPr/>
            </a:lvl7pPr>
            <a:lvl8pPr lvl="7" algn="l">
              <a:lnSpc>
                <a:spcPct val="100000"/>
              </a:lnSpc>
              <a:spcBef>
                <a:spcPts val="1415"/>
              </a:spcBef>
              <a:spcAft>
                <a:spcPts val="0"/>
              </a:spcAft>
              <a:buClr>
                <a:srgbClr val="000000"/>
              </a:buClr>
              <a:buSzPts val="810"/>
              <a:buChar char="●"/>
              <a:defRPr/>
            </a:lvl8pPr>
            <a:lvl9pPr lvl="8" algn="l">
              <a:lnSpc>
                <a:spcPct val="100000"/>
              </a:lnSpc>
              <a:spcBef>
                <a:spcPts val="1415"/>
              </a:spcBef>
              <a:spcAft>
                <a:spcPts val="1415"/>
              </a:spcAft>
              <a:buClr>
                <a:srgbClr val="000000"/>
              </a:buClr>
              <a:buSzPts val="810"/>
              <a:buChar char="●"/>
              <a:defRPr/>
            </a:lvl9pPr>
          </a:lstStyle>
          <a:p/>
        </p:txBody>
      </p:sp>
      <p:sp>
        <p:nvSpPr>
          <p:cNvPr id="101" name="Google Shape;101;p44"/>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4"/>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4"/>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45"/>
          <p:cNvSpPr txBox="1"/>
          <p:nvPr>
            <p:ph type="title"/>
          </p:nvPr>
        </p:nvSpPr>
        <p:spPr>
          <a:xfrm>
            <a:off x="831847" y="1709736"/>
            <a:ext cx="10515600" cy="2852735"/>
          </a:xfrm>
          <a:prstGeom prst="rect">
            <a:avLst/>
          </a:prstGeom>
          <a:noFill/>
          <a:ln>
            <a:noFill/>
          </a:ln>
        </p:spPr>
        <p:txBody>
          <a:bodyPr anchorCtr="1" anchor="b" bIns="44975" lIns="90000" spcFirstLastPara="1" rIns="90000" wrap="square" tIns="44975">
            <a:noAutofit/>
          </a:bodyPr>
          <a:lstStyle>
            <a:lvl1pPr lvl="0" algn="ctr">
              <a:lnSpc>
                <a:spcPct val="100000"/>
              </a:lnSpc>
              <a:spcBef>
                <a:spcPts val="0"/>
              </a:spcBef>
              <a:spcAft>
                <a:spcPts val="0"/>
              </a:spcAft>
              <a:buClr>
                <a:srgbClr val="0000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5"/>
          <p:cNvSpPr txBox="1"/>
          <p:nvPr>
            <p:ph idx="1" type="body"/>
          </p:nvPr>
        </p:nvSpPr>
        <p:spPr>
          <a:xfrm>
            <a:off x="831847" y="4589465"/>
            <a:ext cx="10515600" cy="1500182"/>
          </a:xfrm>
          <a:prstGeom prst="rect">
            <a:avLst/>
          </a:prstGeom>
          <a:noFill/>
          <a:ln>
            <a:noFill/>
          </a:ln>
        </p:spPr>
        <p:txBody>
          <a:bodyPr anchorCtr="0" anchor="t" bIns="44975" lIns="90000" spcFirstLastPara="1" rIns="90000" wrap="square" tIns="44975">
            <a:noAutofit/>
          </a:bodyPr>
          <a:lstStyle>
            <a:lvl1pPr indent="-228600" lvl="0" marL="457200" algn="l">
              <a:lnSpc>
                <a:spcPct val="100000"/>
              </a:lnSpc>
              <a:spcBef>
                <a:spcPts val="0"/>
              </a:spcBef>
              <a:spcAft>
                <a:spcPts val="0"/>
              </a:spcAft>
              <a:buClr>
                <a:srgbClr val="898989"/>
              </a:buClr>
              <a:buSzPts val="1080"/>
              <a:buNone/>
              <a:defRPr sz="2400">
                <a:solidFill>
                  <a:srgbClr val="898989"/>
                </a:solidFill>
              </a:defRPr>
            </a:lvl1pPr>
            <a:lvl2pPr indent="-314325" lvl="1" marL="914400" algn="l">
              <a:lnSpc>
                <a:spcPct val="100000"/>
              </a:lnSpc>
              <a:spcBef>
                <a:spcPts val="1415"/>
              </a:spcBef>
              <a:spcAft>
                <a:spcPts val="0"/>
              </a:spcAft>
              <a:buClr>
                <a:srgbClr val="000000"/>
              </a:buClr>
              <a:buSzPts val="1350"/>
              <a:buChar char="–"/>
              <a:defRPr/>
            </a:lvl2pPr>
            <a:lvl3pPr indent="-280035" lvl="2" marL="1371600" algn="l">
              <a:lnSpc>
                <a:spcPct val="100000"/>
              </a:lnSpc>
              <a:spcBef>
                <a:spcPts val="1415"/>
              </a:spcBef>
              <a:spcAft>
                <a:spcPts val="0"/>
              </a:spcAft>
              <a:buClr>
                <a:srgbClr val="000000"/>
              </a:buClr>
              <a:buSzPts val="810"/>
              <a:buChar char="●"/>
              <a:defRPr/>
            </a:lvl3pPr>
            <a:lvl4pPr indent="-314325" lvl="3" marL="1828800" algn="l">
              <a:lnSpc>
                <a:spcPct val="100000"/>
              </a:lnSpc>
              <a:spcBef>
                <a:spcPts val="1415"/>
              </a:spcBef>
              <a:spcAft>
                <a:spcPts val="0"/>
              </a:spcAft>
              <a:buClr>
                <a:srgbClr val="000000"/>
              </a:buClr>
              <a:buSzPts val="1350"/>
              <a:buChar char="–"/>
              <a:defRPr/>
            </a:lvl4pPr>
            <a:lvl5pPr indent="-280035" lvl="4" marL="2286000" algn="l">
              <a:lnSpc>
                <a:spcPct val="100000"/>
              </a:lnSpc>
              <a:spcBef>
                <a:spcPts val="1415"/>
              </a:spcBef>
              <a:spcAft>
                <a:spcPts val="0"/>
              </a:spcAft>
              <a:buClr>
                <a:srgbClr val="000000"/>
              </a:buClr>
              <a:buSzPts val="81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07" name="Google Shape;107;p45"/>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5"/>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5"/>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46"/>
          <p:cNvSpPr txBox="1"/>
          <p:nvPr>
            <p:ph type="title"/>
          </p:nvPr>
        </p:nvSpPr>
        <p:spPr>
          <a:xfrm>
            <a:off x="609601" y="274677"/>
            <a:ext cx="10972324" cy="1142643"/>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46"/>
          <p:cNvSpPr txBox="1"/>
          <p:nvPr>
            <p:ph idx="1" type="body"/>
          </p:nvPr>
        </p:nvSpPr>
        <p:spPr>
          <a:xfrm>
            <a:off x="609601" y="1600201"/>
            <a:ext cx="5384804" cy="4525959"/>
          </a:xfrm>
          <a:prstGeom prst="rect">
            <a:avLst/>
          </a:prstGeom>
          <a:noFill/>
          <a:ln>
            <a:noFill/>
          </a:ln>
        </p:spPr>
        <p:txBody>
          <a:bodyPr anchorCtr="0" anchor="t" bIns="44975" lIns="90000" spcFirstLastPara="1" rIns="90000" wrap="square" tIns="44975">
            <a:noAutofit/>
          </a:bodyPr>
          <a:lstStyle>
            <a:lvl1pPr indent="-320040" lvl="0" marL="457200" algn="l">
              <a:lnSpc>
                <a:spcPct val="100000"/>
              </a:lnSpc>
              <a:spcBef>
                <a:spcPts val="0"/>
              </a:spcBef>
              <a:spcAft>
                <a:spcPts val="0"/>
              </a:spcAft>
              <a:buClr>
                <a:srgbClr val="000000"/>
              </a:buClr>
              <a:buSzPts val="1440"/>
              <a:buChar char="●"/>
              <a:defRPr/>
            </a:lvl1pPr>
            <a:lvl2pPr indent="-381000" lvl="1" marL="914400" algn="l">
              <a:lnSpc>
                <a:spcPct val="100000"/>
              </a:lnSpc>
              <a:spcBef>
                <a:spcPts val="1415"/>
              </a:spcBef>
              <a:spcAft>
                <a:spcPts val="0"/>
              </a:spcAft>
              <a:buClr>
                <a:srgbClr val="000000"/>
              </a:buClr>
              <a:buSzPts val="2400"/>
              <a:buChar char="–"/>
              <a:defRPr/>
            </a:lvl2pPr>
            <a:lvl3pPr indent="-320039" lvl="2" marL="1371600" algn="l">
              <a:lnSpc>
                <a:spcPct val="100000"/>
              </a:lnSpc>
              <a:spcBef>
                <a:spcPts val="1415"/>
              </a:spcBef>
              <a:spcAft>
                <a:spcPts val="0"/>
              </a:spcAft>
              <a:buClr>
                <a:srgbClr val="000000"/>
              </a:buClr>
              <a:buSzPts val="1440"/>
              <a:buChar char="●"/>
              <a:defRPr/>
            </a:lvl3pPr>
            <a:lvl4pPr indent="-381000" lvl="3" marL="1828800" algn="l">
              <a:lnSpc>
                <a:spcPct val="100000"/>
              </a:lnSpc>
              <a:spcBef>
                <a:spcPts val="1415"/>
              </a:spcBef>
              <a:spcAft>
                <a:spcPts val="0"/>
              </a:spcAft>
              <a:buClr>
                <a:srgbClr val="000000"/>
              </a:buClr>
              <a:buSzPts val="2400"/>
              <a:buChar char="–"/>
              <a:defRPr/>
            </a:lvl4pPr>
            <a:lvl5pPr indent="-320039" lvl="4" marL="2286000" algn="l">
              <a:lnSpc>
                <a:spcPct val="100000"/>
              </a:lnSpc>
              <a:spcBef>
                <a:spcPts val="1415"/>
              </a:spcBef>
              <a:spcAft>
                <a:spcPts val="0"/>
              </a:spcAft>
              <a:buClr>
                <a:srgbClr val="000000"/>
              </a:buClr>
              <a:buSzPts val="144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13" name="Google Shape;113;p46"/>
          <p:cNvSpPr txBox="1"/>
          <p:nvPr>
            <p:ph idx="2" type="body"/>
          </p:nvPr>
        </p:nvSpPr>
        <p:spPr>
          <a:xfrm>
            <a:off x="6197595" y="1600201"/>
            <a:ext cx="5384804" cy="4525959"/>
          </a:xfrm>
          <a:prstGeom prst="rect">
            <a:avLst/>
          </a:prstGeom>
          <a:noFill/>
          <a:ln>
            <a:noFill/>
          </a:ln>
        </p:spPr>
        <p:txBody>
          <a:bodyPr anchorCtr="0" anchor="t" bIns="44975" lIns="90000" spcFirstLastPara="1" rIns="90000" wrap="square" tIns="44975">
            <a:noAutofit/>
          </a:bodyPr>
          <a:lstStyle>
            <a:lvl1pPr indent="-320040" lvl="0" marL="457200" algn="l">
              <a:lnSpc>
                <a:spcPct val="100000"/>
              </a:lnSpc>
              <a:spcBef>
                <a:spcPts val="0"/>
              </a:spcBef>
              <a:spcAft>
                <a:spcPts val="0"/>
              </a:spcAft>
              <a:buClr>
                <a:srgbClr val="000000"/>
              </a:buClr>
              <a:buSzPts val="1440"/>
              <a:buChar char="●"/>
              <a:defRPr/>
            </a:lvl1pPr>
            <a:lvl2pPr indent="-381000" lvl="1" marL="914400" algn="l">
              <a:lnSpc>
                <a:spcPct val="100000"/>
              </a:lnSpc>
              <a:spcBef>
                <a:spcPts val="1415"/>
              </a:spcBef>
              <a:spcAft>
                <a:spcPts val="0"/>
              </a:spcAft>
              <a:buClr>
                <a:srgbClr val="000000"/>
              </a:buClr>
              <a:buSzPts val="2400"/>
              <a:buChar char="–"/>
              <a:defRPr/>
            </a:lvl2pPr>
            <a:lvl3pPr indent="-320039" lvl="2" marL="1371600" algn="l">
              <a:lnSpc>
                <a:spcPct val="100000"/>
              </a:lnSpc>
              <a:spcBef>
                <a:spcPts val="1415"/>
              </a:spcBef>
              <a:spcAft>
                <a:spcPts val="0"/>
              </a:spcAft>
              <a:buClr>
                <a:srgbClr val="000000"/>
              </a:buClr>
              <a:buSzPts val="1440"/>
              <a:buChar char="●"/>
              <a:defRPr/>
            </a:lvl3pPr>
            <a:lvl4pPr indent="-381000" lvl="3" marL="1828800" algn="l">
              <a:lnSpc>
                <a:spcPct val="100000"/>
              </a:lnSpc>
              <a:spcBef>
                <a:spcPts val="1415"/>
              </a:spcBef>
              <a:spcAft>
                <a:spcPts val="0"/>
              </a:spcAft>
              <a:buClr>
                <a:srgbClr val="000000"/>
              </a:buClr>
              <a:buSzPts val="2400"/>
              <a:buChar char="–"/>
              <a:defRPr/>
            </a:lvl4pPr>
            <a:lvl5pPr indent="-320039" lvl="4" marL="2286000" algn="l">
              <a:lnSpc>
                <a:spcPct val="100000"/>
              </a:lnSpc>
              <a:spcBef>
                <a:spcPts val="1415"/>
              </a:spcBef>
              <a:spcAft>
                <a:spcPts val="0"/>
              </a:spcAft>
              <a:buClr>
                <a:srgbClr val="000000"/>
              </a:buClr>
              <a:buSzPts val="144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14" name="Google Shape;114;p46"/>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6"/>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6"/>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7" name="Shape 117"/>
        <p:cNvGrpSpPr/>
        <p:nvPr/>
      </p:nvGrpSpPr>
      <p:grpSpPr>
        <a:xfrm>
          <a:off x="0" y="0"/>
          <a:ext cx="0" cy="0"/>
          <a:chOff x="0" y="0"/>
          <a:chExt cx="0" cy="0"/>
        </a:xfrm>
      </p:grpSpPr>
      <p:sp>
        <p:nvSpPr>
          <p:cNvPr id="118" name="Google Shape;118;p47"/>
          <p:cNvSpPr txBox="1"/>
          <p:nvPr>
            <p:ph type="title"/>
          </p:nvPr>
        </p:nvSpPr>
        <p:spPr>
          <a:xfrm>
            <a:off x="840321" y="365130"/>
            <a:ext cx="10515600" cy="1325559"/>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47"/>
          <p:cNvSpPr txBox="1"/>
          <p:nvPr>
            <p:ph idx="1" type="body"/>
          </p:nvPr>
        </p:nvSpPr>
        <p:spPr>
          <a:xfrm>
            <a:off x="840321" y="1681160"/>
            <a:ext cx="5158312" cy="823910"/>
          </a:xfrm>
          <a:prstGeom prst="rect">
            <a:avLst/>
          </a:prstGeom>
          <a:noFill/>
          <a:ln>
            <a:noFill/>
          </a:ln>
        </p:spPr>
        <p:txBody>
          <a:bodyPr anchorCtr="0" anchor="b" bIns="44975" lIns="90000" spcFirstLastPara="1" rIns="90000" wrap="square" tIns="44975">
            <a:noAutofit/>
          </a:bodyPr>
          <a:lstStyle>
            <a:lvl1pPr indent="-228600" lvl="0" marL="457200" algn="l">
              <a:lnSpc>
                <a:spcPct val="100000"/>
              </a:lnSpc>
              <a:spcBef>
                <a:spcPts val="0"/>
              </a:spcBef>
              <a:spcAft>
                <a:spcPts val="0"/>
              </a:spcAft>
              <a:buClr>
                <a:srgbClr val="000000"/>
              </a:buClr>
              <a:buSzPts val="1080"/>
              <a:buNone/>
              <a:defRPr b="1" sz="2400"/>
            </a:lvl1pPr>
            <a:lvl2pPr indent="-314325" lvl="1" marL="914400" algn="l">
              <a:lnSpc>
                <a:spcPct val="100000"/>
              </a:lnSpc>
              <a:spcBef>
                <a:spcPts val="1415"/>
              </a:spcBef>
              <a:spcAft>
                <a:spcPts val="0"/>
              </a:spcAft>
              <a:buClr>
                <a:srgbClr val="000000"/>
              </a:buClr>
              <a:buSzPts val="1350"/>
              <a:buChar char="–"/>
              <a:defRPr/>
            </a:lvl2pPr>
            <a:lvl3pPr indent="-280035" lvl="2" marL="1371600" algn="l">
              <a:lnSpc>
                <a:spcPct val="100000"/>
              </a:lnSpc>
              <a:spcBef>
                <a:spcPts val="1415"/>
              </a:spcBef>
              <a:spcAft>
                <a:spcPts val="0"/>
              </a:spcAft>
              <a:buClr>
                <a:srgbClr val="000000"/>
              </a:buClr>
              <a:buSzPts val="810"/>
              <a:buChar char="●"/>
              <a:defRPr/>
            </a:lvl3pPr>
            <a:lvl4pPr indent="-314325" lvl="3" marL="1828800" algn="l">
              <a:lnSpc>
                <a:spcPct val="100000"/>
              </a:lnSpc>
              <a:spcBef>
                <a:spcPts val="1415"/>
              </a:spcBef>
              <a:spcAft>
                <a:spcPts val="0"/>
              </a:spcAft>
              <a:buClr>
                <a:srgbClr val="000000"/>
              </a:buClr>
              <a:buSzPts val="1350"/>
              <a:buChar char="–"/>
              <a:defRPr/>
            </a:lvl4pPr>
            <a:lvl5pPr indent="-280035" lvl="4" marL="2286000" algn="l">
              <a:lnSpc>
                <a:spcPct val="100000"/>
              </a:lnSpc>
              <a:spcBef>
                <a:spcPts val="1415"/>
              </a:spcBef>
              <a:spcAft>
                <a:spcPts val="0"/>
              </a:spcAft>
              <a:buClr>
                <a:srgbClr val="000000"/>
              </a:buClr>
              <a:buSzPts val="81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20" name="Google Shape;120;p47"/>
          <p:cNvSpPr txBox="1"/>
          <p:nvPr>
            <p:ph idx="2" type="body"/>
          </p:nvPr>
        </p:nvSpPr>
        <p:spPr>
          <a:xfrm>
            <a:off x="840321" y="2505072"/>
            <a:ext cx="5158312" cy="3684583"/>
          </a:xfrm>
          <a:prstGeom prst="rect">
            <a:avLst/>
          </a:prstGeom>
          <a:noFill/>
          <a:ln>
            <a:noFill/>
          </a:ln>
        </p:spPr>
        <p:txBody>
          <a:bodyPr anchorCtr="0" anchor="t" bIns="44975" lIns="90000" spcFirstLastPara="1" rIns="90000" wrap="square" tIns="44975">
            <a:noAutofit/>
          </a:bodyPr>
          <a:lstStyle>
            <a:lvl1pPr indent="-320040" lvl="0" marL="457200" algn="l">
              <a:lnSpc>
                <a:spcPct val="100000"/>
              </a:lnSpc>
              <a:spcBef>
                <a:spcPts val="0"/>
              </a:spcBef>
              <a:spcAft>
                <a:spcPts val="0"/>
              </a:spcAft>
              <a:buClr>
                <a:srgbClr val="000000"/>
              </a:buClr>
              <a:buSzPts val="1440"/>
              <a:buChar char="●"/>
              <a:defRPr/>
            </a:lvl1pPr>
            <a:lvl2pPr indent="-381000" lvl="1" marL="914400" algn="l">
              <a:lnSpc>
                <a:spcPct val="100000"/>
              </a:lnSpc>
              <a:spcBef>
                <a:spcPts val="1415"/>
              </a:spcBef>
              <a:spcAft>
                <a:spcPts val="0"/>
              </a:spcAft>
              <a:buClr>
                <a:srgbClr val="000000"/>
              </a:buClr>
              <a:buSzPts val="2400"/>
              <a:buChar char="–"/>
              <a:defRPr/>
            </a:lvl2pPr>
            <a:lvl3pPr indent="-320039" lvl="2" marL="1371600" algn="l">
              <a:lnSpc>
                <a:spcPct val="100000"/>
              </a:lnSpc>
              <a:spcBef>
                <a:spcPts val="1415"/>
              </a:spcBef>
              <a:spcAft>
                <a:spcPts val="0"/>
              </a:spcAft>
              <a:buClr>
                <a:srgbClr val="000000"/>
              </a:buClr>
              <a:buSzPts val="1440"/>
              <a:buChar char="●"/>
              <a:defRPr/>
            </a:lvl3pPr>
            <a:lvl4pPr indent="-381000" lvl="3" marL="1828800" algn="l">
              <a:lnSpc>
                <a:spcPct val="100000"/>
              </a:lnSpc>
              <a:spcBef>
                <a:spcPts val="1415"/>
              </a:spcBef>
              <a:spcAft>
                <a:spcPts val="0"/>
              </a:spcAft>
              <a:buClr>
                <a:srgbClr val="000000"/>
              </a:buClr>
              <a:buSzPts val="2400"/>
              <a:buChar char="–"/>
              <a:defRPr/>
            </a:lvl4pPr>
            <a:lvl5pPr indent="-320039" lvl="4" marL="2286000" algn="l">
              <a:lnSpc>
                <a:spcPct val="100000"/>
              </a:lnSpc>
              <a:spcBef>
                <a:spcPts val="1415"/>
              </a:spcBef>
              <a:spcAft>
                <a:spcPts val="0"/>
              </a:spcAft>
              <a:buClr>
                <a:srgbClr val="000000"/>
              </a:buClr>
              <a:buSzPts val="144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21" name="Google Shape;121;p47"/>
          <p:cNvSpPr txBox="1"/>
          <p:nvPr>
            <p:ph idx="3" type="body"/>
          </p:nvPr>
        </p:nvSpPr>
        <p:spPr>
          <a:xfrm>
            <a:off x="6172200" y="1681160"/>
            <a:ext cx="5183721" cy="823910"/>
          </a:xfrm>
          <a:prstGeom prst="rect">
            <a:avLst/>
          </a:prstGeom>
          <a:noFill/>
          <a:ln>
            <a:noFill/>
          </a:ln>
        </p:spPr>
        <p:txBody>
          <a:bodyPr anchorCtr="0" anchor="b" bIns="44975" lIns="90000" spcFirstLastPara="1" rIns="90000" wrap="square" tIns="44975">
            <a:noAutofit/>
          </a:bodyPr>
          <a:lstStyle>
            <a:lvl1pPr indent="-228600" lvl="0" marL="457200" algn="l">
              <a:lnSpc>
                <a:spcPct val="100000"/>
              </a:lnSpc>
              <a:spcBef>
                <a:spcPts val="0"/>
              </a:spcBef>
              <a:spcAft>
                <a:spcPts val="0"/>
              </a:spcAft>
              <a:buClr>
                <a:srgbClr val="000000"/>
              </a:buClr>
              <a:buSzPts val="1080"/>
              <a:buNone/>
              <a:defRPr b="1" sz="2400"/>
            </a:lvl1pPr>
            <a:lvl2pPr indent="-314325" lvl="1" marL="914400" algn="l">
              <a:lnSpc>
                <a:spcPct val="100000"/>
              </a:lnSpc>
              <a:spcBef>
                <a:spcPts val="1415"/>
              </a:spcBef>
              <a:spcAft>
                <a:spcPts val="0"/>
              </a:spcAft>
              <a:buClr>
                <a:srgbClr val="000000"/>
              </a:buClr>
              <a:buSzPts val="1350"/>
              <a:buChar char="–"/>
              <a:defRPr/>
            </a:lvl2pPr>
            <a:lvl3pPr indent="-280035" lvl="2" marL="1371600" algn="l">
              <a:lnSpc>
                <a:spcPct val="100000"/>
              </a:lnSpc>
              <a:spcBef>
                <a:spcPts val="1415"/>
              </a:spcBef>
              <a:spcAft>
                <a:spcPts val="0"/>
              </a:spcAft>
              <a:buClr>
                <a:srgbClr val="000000"/>
              </a:buClr>
              <a:buSzPts val="810"/>
              <a:buChar char="●"/>
              <a:defRPr/>
            </a:lvl3pPr>
            <a:lvl4pPr indent="-314325" lvl="3" marL="1828800" algn="l">
              <a:lnSpc>
                <a:spcPct val="100000"/>
              </a:lnSpc>
              <a:spcBef>
                <a:spcPts val="1415"/>
              </a:spcBef>
              <a:spcAft>
                <a:spcPts val="0"/>
              </a:spcAft>
              <a:buClr>
                <a:srgbClr val="000000"/>
              </a:buClr>
              <a:buSzPts val="1350"/>
              <a:buChar char="–"/>
              <a:defRPr/>
            </a:lvl4pPr>
            <a:lvl5pPr indent="-280035" lvl="4" marL="2286000" algn="l">
              <a:lnSpc>
                <a:spcPct val="100000"/>
              </a:lnSpc>
              <a:spcBef>
                <a:spcPts val="1415"/>
              </a:spcBef>
              <a:spcAft>
                <a:spcPts val="0"/>
              </a:spcAft>
              <a:buClr>
                <a:srgbClr val="000000"/>
              </a:buClr>
              <a:buSzPts val="81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22" name="Google Shape;122;p47"/>
          <p:cNvSpPr txBox="1"/>
          <p:nvPr>
            <p:ph idx="4" type="body"/>
          </p:nvPr>
        </p:nvSpPr>
        <p:spPr>
          <a:xfrm>
            <a:off x="6172200" y="2505072"/>
            <a:ext cx="5183721" cy="3684583"/>
          </a:xfrm>
          <a:prstGeom prst="rect">
            <a:avLst/>
          </a:prstGeom>
          <a:noFill/>
          <a:ln>
            <a:noFill/>
          </a:ln>
        </p:spPr>
        <p:txBody>
          <a:bodyPr anchorCtr="0" anchor="t" bIns="44975" lIns="90000" spcFirstLastPara="1" rIns="90000" wrap="square" tIns="44975">
            <a:noAutofit/>
          </a:bodyPr>
          <a:lstStyle>
            <a:lvl1pPr indent="-320040" lvl="0" marL="457200" algn="l">
              <a:lnSpc>
                <a:spcPct val="100000"/>
              </a:lnSpc>
              <a:spcBef>
                <a:spcPts val="0"/>
              </a:spcBef>
              <a:spcAft>
                <a:spcPts val="0"/>
              </a:spcAft>
              <a:buClr>
                <a:srgbClr val="000000"/>
              </a:buClr>
              <a:buSzPts val="1440"/>
              <a:buChar char="●"/>
              <a:defRPr/>
            </a:lvl1pPr>
            <a:lvl2pPr indent="-381000" lvl="1" marL="914400" algn="l">
              <a:lnSpc>
                <a:spcPct val="100000"/>
              </a:lnSpc>
              <a:spcBef>
                <a:spcPts val="1415"/>
              </a:spcBef>
              <a:spcAft>
                <a:spcPts val="0"/>
              </a:spcAft>
              <a:buClr>
                <a:srgbClr val="000000"/>
              </a:buClr>
              <a:buSzPts val="2400"/>
              <a:buChar char="–"/>
              <a:defRPr/>
            </a:lvl2pPr>
            <a:lvl3pPr indent="-320039" lvl="2" marL="1371600" algn="l">
              <a:lnSpc>
                <a:spcPct val="100000"/>
              </a:lnSpc>
              <a:spcBef>
                <a:spcPts val="1415"/>
              </a:spcBef>
              <a:spcAft>
                <a:spcPts val="0"/>
              </a:spcAft>
              <a:buClr>
                <a:srgbClr val="000000"/>
              </a:buClr>
              <a:buSzPts val="1440"/>
              <a:buChar char="●"/>
              <a:defRPr/>
            </a:lvl3pPr>
            <a:lvl4pPr indent="-381000" lvl="3" marL="1828800" algn="l">
              <a:lnSpc>
                <a:spcPct val="100000"/>
              </a:lnSpc>
              <a:spcBef>
                <a:spcPts val="1415"/>
              </a:spcBef>
              <a:spcAft>
                <a:spcPts val="0"/>
              </a:spcAft>
              <a:buClr>
                <a:srgbClr val="000000"/>
              </a:buClr>
              <a:buSzPts val="2400"/>
              <a:buChar char="–"/>
              <a:defRPr/>
            </a:lvl4pPr>
            <a:lvl5pPr indent="-320039" lvl="4" marL="2286000" algn="l">
              <a:lnSpc>
                <a:spcPct val="100000"/>
              </a:lnSpc>
              <a:spcBef>
                <a:spcPts val="1415"/>
              </a:spcBef>
              <a:spcAft>
                <a:spcPts val="0"/>
              </a:spcAft>
              <a:buClr>
                <a:srgbClr val="000000"/>
              </a:buClr>
              <a:buSzPts val="144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23" name="Google Shape;123;p47"/>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7"/>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7"/>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48"/>
          <p:cNvSpPr txBox="1"/>
          <p:nvPr>
            <p:ph type="title"/>
          </p:nvPr>
        </p:nvSpPr>
        <p:spPr>
          <a:xfrm>
            <a:off x="609601" y="274677"/>
            <a:ext cx="10972324" cy="1142643"/>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48"/>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8"/>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8"/>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49"/>
          <p:cNvSpPr txBox="1"/>
          <p:nvPr>
            <p:ph type="title"/>
          </p:nvPr>
        </p:nvSpPr>
        <p:spPr>
          <a:xfrm>
            <a:off x="840321" y="457200"/>
            <a:ext cx="3932760" cy="1600200"/>
          </a:xfrm>
          <a:prstGeom prst="rect">
            <a:avLst/>
          </a:prstGeom>
          <a:noFill/>
          <a:ln>
            <a:noFill/>
          </a:ln>
        </p:spPr>
        <p:txBody>
          <a:bodyPr anchorCtr="1" anchor="b" bIns="44975" lIns="90000" spcFirstLastPara="1" rIns="90000" wrap="square" tIns="44975">
            <a:noAutofit/>
          </a:bodyPr>
          <a:lstStyle>
            <a:lvl1pPr lvl="0" algn="ctr">
              <a:lnSpc>
                <a:spcPct val="10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49"/>
          <p:cNvSpPr txBox="1"/>
          <p:nvPr>
            <p:ph idx="1" type="body"/>
          </p:nvPr>
        </p:nvSpPr>
        <p:spPr>
          <a:xfrm>
            <a:off x="5183722" y="987424"/>
            <a:ext cx="6172199" cy="4873623"/>
          </a:xfrm>
          <a:prstGeom prst="rect">
            <a:avLst/>
          </a:prstGeom>
          <a:noFill/>
          <a:ln>
            <a:noFill/>
          </a:ln>
        </p:spPr>
        <p:txBody>
          <a:bodyPr anchorCtr="0" anchor="t" bIns="44975" lIns="90000" spcFirstLastPara="1" rIns="90000" wrap="square" tIns="44975">
            <a:noAutofit/>
          </a:bodyPr>
          <a:lstStyle>
            <a:lvl1pPr indent="-320040" lvl="0" marL="457200" algn="l">
              <a:lnSpc>
                <a:spcPct val="100000"/>
              </a:lnSpc>
              <a:spcBef>
                <a:spcPts val="0"/>
              </a:spcBef>
              <a:spcAft>
                <a:spcPts val="0"/>
              </a:spcAft>
              <a:buClr>
                <a:srgbClr val="000000"/>
              </a:buClr>
              <a:buSzPts val="1440"/>
              <a:buChar char="●"/>
              <a:defRPr/>
            </a:lvl1pPr>
            <a:lvl2pPr indent="-361950" lvl="1" marL="914400" algn="l">
              <a:lnSpc>
                <a:spcPct val="100000"/>
              </a:lnSpc>
              <a:spcBef>
                <a:spcPts val="1415"/>
              </a:spcBef>
              <a:spcAft>
                <a:spcPts val="0"/>
              </a:spcAft>
              <a:buClr>
                <a:srgbClr val="000000"/>
              </a:buClr>
              <a:buSzPts val="2100"/>
              <a:buChar char="–"/>
              <a:defRPr sz="2800"/>
            </a:lvl2pPr>
            <a:lvl3pPr indent="-297180" lvl="2" marL="1371600" algn="l">
              <a:lnSpc>
                <a:spcPct val="100000"/>
              </a:lnSpc>
              <a:spcBef>
                <a:spcPts val="1415"/>
              </a:spcBef>
              <a:spcAft>
                <a:spcPts val="0"/>
              </a:spcAft>
              <a:buClr>
                <a:srgbClr val="000000"/>
              </a:buClr>
              <a:buSzPts val="1080"/>
              <a:buChar char="●"/>
              <a:defRPr sz="2400"/>
            </a:lvl3pPr>
            <a:lvl4pPr indent="-323850" lvl="3" marL="1828800" algn="l">
              <a:lnSpc>
                <a:spcPct val="100000"/>
              </a:lnSpc>
              <a:spcBef>
                <a:spcPts val="1415"/>
              </a:spcBef>
              <a:spcAft>
                <a:spcPts val="0"/>
              </a:spcAft>
              <a:buClr>
                <a:srgbClr val="000000"/>
              </a:buClr>
              <a:buSzPts val="1500"/>
              <a:buChar char="–"/>
              <a:defRPr sz="2000"/>
            </a:lvl4pPr>
            <a:lvl5pPr indent="-285750" lvl="4" marL="2286000" algn="l">
              <a:lnSpc>
                <a:spcPct val="100000"/>
              </a:lnSpc>
              <a:spcBef>
                <a:spcPts val="1415"/>
              </a:spcBef>
              <a:spcAft>
                <a:spcPts val="0"/>
              </a:spcAft>
              <a:buClr>
                <a:srgbClr val="000000"/>
              </a:buClr>
              <a:buSzPts val="900"/>
              <a:buChar char="●"/>
              <a:defRPr sz="2000"/>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34" name="Google Shape;134;p49"/>
          <p:cNvSpPr txBox="1"/>
          <p:nvPr>
            <p:ph idx="2" type="body"/>
          </p:nvPr>
        </p:nvSpPr>
        <p:spPr>
          <a:xfrm>
            <a:off x="840321" y="2057400"/>
            <a:ext cx="3932760" cy="3811584"/>
          </a:xfrm>
          <a:prstGeom prst="rect">
            <a:avLst/>
          </a:prstGeom>
          <a:noFill/>
          <a:ln>
            <a:noFill/>
          </a:ln>
        </p:spPr>
        <p:txBody>
          <a:bodyPr anchorCtr="0" anchor="t" bIns="44975" lIns="90000" spcFirstLastPara="1" rIns="90000" wrap="square" tIns="44975">
            <a:noAutofit/>
          </a:bodyPr>
          <a:lstStyle>
            <a:lvl1pPr indent="-228600" lvl="0" marL="457200" algn="l">
              <a:lnSpc>
                <a:spcPct val="100000"/>
              </a:lnSpc>
              <a:spcBef>
                <a:spcPts val="0"/>
              </a:spcBef>
              <a:spcAft>
                <a:spcPts val="0"/>
              </a:spcAft>
              <a:buClr>
                <a:srgbClr val="000000"/>
              </a:buClr>
              <a:buSzPts val="720"/>
              <a:buNone/>
              <a:defRPr sz="1600"/>
            </a:lvl1pPr>
            <a:lvl2pPr indent="-314325" lvl="1" marL="914400" algn="l">
              <a:lnSpc>
                <a:spcPct val="100000"/>
              </a:lnSpc>
              <a:spcBef>
                <a:spcPts val="1415"/>
              </a:spcBef>
              <a:spcAft>
                <a:spcPts val="0"/>
              </a:spcAft>
              <a:buClr>
                <a:srgbClr val="000000"/>
              </a:buClr>
              <a:buSzPts val="1350"/>
              <a:buChar char="–"/>
              <a:defRPr/>
            </a:lvl2pPr>
            <a:lvl3pPr indent="-280035" lvl="2" marL="1371600" algn="l">
              <a:lnSpc>
                <a:spcPct val="100000"/>
              </a:lnSpc>
              <a:spcBef>
                <a:spcPts val="1415"/>
              </a:spcBef>
              <a:spcAft>
                <a:spcPts val="0"/>
              </a:spcAft>
              <a:buClr>
                <a:srgbClr val="000000"/>
              </a:buClr>
              <a:buSzPts val="810"/>
              <a:buChar char="●"/>
              <a:defRPr/>
            </a:lvl3pPr>
            <a:lvl4pPr indent="-314325" lvl="3" marL="1828800" algn="l">
              <a:lnSpc>
                <a:spcPct val="100000"/>
              </a:lnSpc>
              <a:spcBef>
                <a:spcPts val="1415"/>
              </a:spcBef>
              <a:spcAft>
                <a:spcPts val="0"/>
              </a:spcAft>
              <a:buClr>
                <a:srgbClr val="000000"/>
              </a:buClr>
              <a:buSzPts val="1350"/>
              <a:buChar char="–"/>
              <a:defRPr/>
            </a:lvl4pPr>
            <a:lvl5pPr indent="-280035" lvl="4" marL="2286000" algn="l">
              <a:lnSpc>
                <a:spcPct val="100000"/>
              </a:lnSpc>
              <a:spcBef>
                <a:spcPts val="1415"/>
              </a:spcBef>
              <a:spcAft>
                <a:spcPts val="0"/>
              </a:spcAft>
              <a:buClr>
                <a:srgbClr val="000000"/>
              </a:buClr>
              <a:buSzPts val="81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35" name="Google Shape;135;p49"/>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9"/>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9"/>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1"/>
          <p:cNvSpPr txBox="1"/>
          <p:nvPr>
            <p:ph type="title"/>
          </p:nvPr>
        </p:nvSpPr>
        <p:spPr>
          <a:xfrm>
            <a:off x="609601" y="274677"/>
            <a:ext cx="10972324" cy="1142643"/>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1"/>
          <p:cNvSpPr txBox="1"/>
          <p:nvPr>
            <p:ph idx="1" type="body"/>
          </p:nvPr>
        </p:nvSpPr>
        <p:spPr>
          <a:xfrm>
            <a:off x="609601" y="1604516"/>
            <a:ext cx="10972324" cy="45259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1"/>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1"/>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1"/>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8" name="Shape 138"/>
        <p:cNvGrpSpPr/>
        <p:nvPr/>
      </p:nvGrpSpPr>
      <p:grpSpPr>
        <a:xfrm>
          <a:off x="0" y="0"/>
          <a:ext cx="0" cy="0"/>
          <a:chOff x="0" y="0"/>
          <a:chExt cx="0" cy="0"/>
        </a:xfrm>
      </p:grpSpPr>
      <p:sp>
        <p:nvSpPr>
          <p:cNvPr id="139" name="Google Shape;139;p50"/>
          <p:cNvSpPr txBox="1"/>
          <p:nvPr>
            <p:ph type="title"/>
          </p:nvPr>
        </p:nvSpPr>
        <p:spPr>
          <a:xfrm>
            <a:off x="840321" y="457200"/>
            <a:ext cx="3932760" cy="1600200"/>
          </a:xfrm>
          <a:prstGeom prst="rect">
            <a:avLst/>
          </a:prstGeom>
          <a:noFill/>
          <a:ln>
            <a:noFill/>
          </a:ln>
        </p:spPr>
        <p:txBody>
          <a:bodyPr anchorCtr="1" anchor="b" bIns="44975" lIns="90000" spcFirstLastPara="1" rIns="90000" wrap="square" tIns="44975">
            <a:noAutofit/>
          </a:bodyPr>
          <a:lstStyle>
            <a:lvl1pPr lvl="0" algn="ctr">
              <a:lnSpc>
                <a:spcPct val="10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50"/>
          <p:cNvSpPr/>
          <p:nvPr>
            <p:ph idx="2" type="pic"/>
          </p:nvPr>
        </p:nvSpPr>
        <p:spPr>
          <a:xfrm>
            <a:off x="5183722" y="987424"/>
            <a:ext cx="6172199" cy="4873623"/>
          </a:xfrm>
          <a:prstGeom prst="rect">
            <a:avLst/>
          </a:prstGeom>
          <a:noFill/>
          <a:ln>
            <a:noFill/>
          </a:ln>
        </p:spPr>
      </p:sp>
      <p:sp>
        <p:nvSpPr>
          <p:cNvPr id="141" name="Google Shape;141;p50"/>
          <p:cNvSpPr txBox="1"/>
          <p:nvPr>
            <p:ph idx="1" type="body"/>
          </p:nvPr>
        </p:nvSpPr>
        <p:spPr>
          <a:xfrm>
            <a:off x="840321" y="2057400"/>
            <a:ext cx="3932760" cy="3811584"/>
          </a:xfrm>
          <a:prstGeom prst="rect">
            <a:avLst/>
          </a:prstGeom>
          <a:noFill/>
          <a:ln>
            <a:noFill/>
          </a:ln>
        </p:spPr>
        <p:txBody>
          <a:bodyPr anchorCtr="0" anchor="t" bIns="44975" lIns="90000" spcFirstLastPara="1" rIns="90000" wrap="square" tIns="44975">
            <a:noAutofit/>
          </a:bodyPr>
          <a:lstStyle>
            <a:lvl1pPr indent="-228600" lvl="0" marL="457200" algn="l">
              <a:lnSpc>
                <a:spcPct val="100000"/>
              </a:lnSpc>
              <a:spcBef>
                <a:spcPts val="0"/>
              </a:spcBef>
              <a:spcAft>
                <a:spcPts val="0"/>
              </a:spcAft>
              <a:buClr>
                <a:srgbClr val="000000"/>
              </a:buClr>
              <a:buSzPts val="720"/>
              <a:buNone/>
              <a:defRPr sz="1600"/>
            </a:lvl1pPr>
            <a:lvl2pPr indent="-314325" lvl="1" marL="914400" algn="l">
              <a:lnSpc>
                <a:spcPct val="100000"/>
              </a:lnSpc>
              <a:spcBef>
                <a:spcPts val="1415"/>
              </a:spcBef>
              <a:spcAft>
                <a:spcPts val="0"/>
              </a:spcAft>
              <a:buClr>
                <a:srgbClr val="000000"/>
              </a:buClr>
              <a:buSzPts val="1350"/>
              <a:buChar char="–"/>
              <a:defRPr/>
            </a:lvl2pPr>
            <a:lvl3pPr indent="-280035" lvl="2" marL="1371600" algn="l">
              <a:lnSpc>
                <a:spcPct val="100000"/>
              </a:lnSpc>
              <a:spcBef>
                <a:spcPts val="1415"/>
              </a:spcBef>
              <a:spcAft>
                <a:spcPts val="0"/>
              </a:spcAft>
              <a:buClr>
                <a:srgbClr val="000000"/>
              </a:buClr>
              <a:buSzPts val="810"/>
              <a:buChar char="●"/>
              <a:defRPr/>
            </a:lvl3pPr>
            <a:lvl4pPr indent="-314325" lvl="3" marL="1828800" algn="l">
              <a:lnSpc>
                <a:spcPct val="100000"/>
              </a:lnSpc>
              <a:spcBef>
                <a:spcPts val="1415"/>
              </a:spcBef>
              <a:spcAft>
                <a:spcPts val="0"/>
              </a:spcAft>
              <a:buClr>
                <a:srgbClr val="000000"/>
              </a:buClr>
              <a:buSzPts val="1350"/>
              <a:buChar char="–"/>
              <a:defRPr/>
            </a:lvl4pPr>
            <a:lvl5pPr indent="-280035" lvl="4" marL="2286000" algn="l">
              <a:lnSpc>
                <a:spcPct val="100000"/>
              </a:lnSpc>
              <a:spcBef>
                <a:spcPts val="1415"/>
              </a:spcBef>
              <a:spcAft>
                <a:spcPts val="0"/>
              </a:spcAft>
              <a:buClr>
                <a:srgbClr val="000000"/>
              </a:buClr>
              <a:buSzPts val="81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42" name="Google Shape;142;p50"/>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50"/>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50"/>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5" name="Shape 145"/>
        <p:cNvGrpSpPr/>
        <p:nvPr/>
      </p:nvGrpSpPr>
      <p:grpSpPr>
        <a:xfrm>
          <a:off x="0" y="0"/>
          <a:ext cx="0" cy="0"/>
          <a:chOff x="0" y="0"/>
          <a:chExt cx="0" cy="0"/>
        </a:xfrm>
      </p:grpSpPr>
      <p:sp>
        <p:nvSpPr>
          <p:cNvPr id="146" name="Google Shape;146;p51"/>
          <p:cNvSpPr txBox="1"/>
          <p:nvPr>
            <p:ph type="title"/>
          </p:nvPr>
        </p:nvSpPr>
        <p:spPr>
          <a:xfrm>
            <a:off x="609601" y="274677"/>
            <a:ext cx="10972324" cy="1142643"/>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51"/>
          <p:cNvSpPr txBox="1"/>
          <p:nvPr>
            <p:ph idx="1" type="body"/>
          </p:nvPr>
        </p:nvSpPr>
        <p:spPr>
          <a:xfrm rot="5400000">
            <a:off x="3832985" y="-1623183"/>
            <a:ext cx="4525557" cy="10972324"/>
          </a:xfrm>
          <a:prstGeom prst="rect">
            <a:avLst/>
          </a:prstGeom>
          <a:noFill/>
          <a:ln>
            <a:noFill/>
          </a:ln>
        </p:spPr>
        <p:txBody>
          <a:bodyPr anchorCtr="0" anchor="t" bIns="44975" lIns="90000" spcFirstLastPara="1" rIns="90000" wrap="square" tIns="44975">
            <a:noAutofit/>
          </a:bodyPr>
          <a:lstStyle>
            <a:lvl1pPr indent="-320040" lvl="0" marL="457200" algn="l">
              <a:lnSpc>
                <a:spcPct val="100000"/>
              </a:lnSpc>
              <a:spcBef>
                <a:spcPts val="0"/>
              </a:spcBef>
              <a:spcAft>
                <a:spcPts val="0"/>
              </a:spcAft>
              <a:buClr>
                <a:srgbClr val="000000"/>
              </a:buClr>
              <a:buSzPts val="1440"/>
              <a:buChar char="●"/>
              <a:defRPr/>
            </a:lvl1pPr>
            <a:lvl2pPr indent="-381000" lvl="1" marL="914400" algn="l">
              <a:lnSpc>
                <a:spcPct val="100000"/>
              </a:lnSpc>
              <a:spcBef>
                <a:spcPts val="1415"/>
              </a:spcBef>
              <a:spcAft>
                <a:spcPts val="0"/>
              </a:spcAft>
              <a:buClr>
                <a:srgbClr val="000000"/>
              </a:buClr>
              <a:buSzPts val="2400"/>
              <a:buChar char="–"/>
              <a:defRPr/>
            </a:lvl2pPr>
            <a:lvl3pPr indent="-320039" lvl="2" marL="1371600" algn="l">
              <a:lnSpc>
                <a:spcPct val="100000"/>
              </a:lnSpc>
              <a:spcBef>
                <a:spcPts val="1415"/>
              </a:spcBef>
              <a:spcAft>
                <a:spcPts val="0"/>
              </a:spcAft>
              <a:buClr>
                <a:srgbClr val="000000"/>
              </a:buClr>
              <a:buSzPts val="1440"/>
              <a:buChar char="●"/>
              <a:defRPr/>
            </a:lvl3pPr>
            <a:lvl4pPr indent="-381000" lvl="3" marL="1828800" algn="l">
              <a:lnSpc>
                <a:spcPct val="100000"/>
              </a:lnSpc>
              <a:spcBef>
                <a:spcPts val="1415"/>
              </a:spcBef>
              <a:spcAft>
                <a:spcPts val="0"/>
              </a:spcAft>
              <a:buClr>
                <a:srgbClr val="000000"/>
              </a:buClr>
              <a:buSzPts val="2400"/>
              <a:buChar char="–"/>
              <a:defRPr/>
            </a:lvl4pPr>
            <a:lvl5pPr indent="-320039" lvl="4" marL="2286000" algn="l">
              <a:lnSpc>
                <a:spcPct val="100000"/>
              </a:lnSpc>
              <a:spcBef>
                <a:spcPts val="1415"/>
              </a:spcBef>
              <a:spcAft>
                <a:spcPts val="0"/>
              </a:spcAft>
              <a:buClr>
                <a:srgbClr val="000000"/>
              </a:buClr>
              <a:buSzPts val="144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48" name="Google Shape;148;p51"/>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51"/>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51"/>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1" name="Shape 151"/>
        <p:cNvGrpSpPr/>
        <p:nvPr/>
      </p:nvGrpSpPr>
      <p:grpSpPr>
        <a:xfrm>
          <a:off x="0" y="0"/>
          <a:ext cx="0" cy="0"/>
          <a:chOff x="0" y="0"/>
          <a:chExt cx="0" cy="0"/>
        </a:xfrm>
      </p:grpSpPr>
      <p:sp>
        <p:nvSpPr>
          <p:cNvPr id="152" name="Google Shape;152;p52"/>
          <p:cNvSpPr txBox="1"/>
          <p:nvPr>
            <p:ph type="title"/>
          </p:nvPr>
        </p:nvSpPr>
        <p:spPr>
          <a:xfrm rot="5400000">
            <a:off x="7285036" y="1828806"/>
            <a:ext cx="5851529" cy="2743200"/>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52"/>
          <p:cNvSpPr txBox="1"/>
          <p:nvPr>
            <p:ph idx="1" type="body"/>
          </p:nvPr>
        </p:nvSpPr>
        <p:spPr>
          <a:xfrm rot="5400000">
            <a:off x="1697033" y="-812792"/>
            <a:ext cx="5851529" cy="8026395"/>
          </a:xfrm>
          <a:prstGeom prst="rect">
            <a:avLst/>
          </a:prstGeom>
          <a:noFill/>
          <a:ln>
            <a:noFill/>
          </a:ln>
        </p:spPr>
        <p:txBody>
          <a:bodyPr anchorCtr="0" anchor="t" bIns="44975" lIns="90000" spcFirstLastPara="1" rIns="90000" wrap="square" tIns="44975">
            <a:noAutofit/>
          </a:bodyPr>
          <a:lstStyle>
            <a:lvl1pPr indent="-320040" lvl="0" marL="457200" algn="l">
              <a:lnSpc>
                <a:spcPct val="100000"/>
              </a:lnSpc>
              <a:spcBef>
                <a:spcPts val="0"/>
              </a:spcBef>
              <a:spcAft>
                <a:spcPts val="0"/>
              </a:spcAft>
              <a:buClr>
                <a:srgbClr val="000000"/>
              </a:buClr>
              <a:buSzPts val="1440"/>
              <a:buChar char="●"/>
              <a:defRPr/>
            </a:lvl1pPr>
            <a:lvl2pPr indent="-381000" lvl="1" marL="914400" algn="l">
              <a:lnSpc>
                <a:spcPct val="100000"/>
              </a:lnSpc>
              <a:spcBef>
                <a:spcPts val="1415"/>
              </a:spcBef>
              <a:spcAft>
                <a:spcPts val="0"/>
              </a:spcAft>
              <a:buClr>
                <a:srgbClr val="000000"/>
              </a:buClr>
              <a:buSzPts val="2400"/>
              <a:buChar char="–"/>
              <a:defRPr/>
            </a:lvl2pPr>
            <a:lvl3pPr indent="-320039" lvl="2" marL="1371600" algn="l">
              <a:lnSpc>
                <a:spcPct val="100000"/>
              </a:lnSpc>
              <a:spcBef>
                <a:spcPts val="1415"/>
              </a:spcBef>
              <a:spcAft>
                <a:spcPts val="0"/>
              </a:spcAft>
              <a:buClr>
                <a:srgbClr val="000000"/>
              </a:buClr>
              <a:buSzPts val="1440"/>
              <a:buChar char="●"/>
              <a:defRPr/>
            </a:lvl3pPr>
            <a:lvl4pPr indent="-381000" lvl="3" marL="1828800" algn="l">
              <a:lnSpc>
                <a:spcPct val="100000"/>
              </a:lnSpc>
              <a:spcBef>
                <a:spcPts val="1415"/>
              </a:spcBef>
              <a:spcAft>
                <a:spcPts val="0"/>
              </a:spcAft>
              <a:buClr>
                <a:srgbClr val="000000"/>
              </a:buClr>
              <a:buSzPts val="2400"/>
              <a:buChar char="–"/>
              <a:defRPr/>
            </a:lvl4pPr>
            <a:lvl5pPr indent="-320039" lvl="4" marL="2286000" algn="l">
              <a:lnSpc>
                <a:spcPct val="100000"/>
              </a:lnSpc>
              <a:spcBef>
                <a:spcPts val="1415"/>
              </a:spcBef>
              <a:spcAft>
                <a:spcPts val="0"/>
              </a:spcAft>
              <a:buClr>
                <a:srgbClr val="000000"/>
              </a:buClr>
              <a:buSzPts val="1440"/>
              <a:buChar char="●"/>
              <a:defRPr/>
            </a:lvl5pPr>
            <a:lvl6pPr indent="-280035" lvl="5" marL="2743200" algn="l">
              <a:lnSpc>
                <a:spcPct val="100000"/>
              </a:lnSpc>
              <a:spcBef>
                <a:spcPts val="1415"/>
              </a:spcBef>
              <a:spcAft>
                <a:spcPts val="0"/>
              </a:spcAft>
              <a:buClr>
                <a:srgbClr val="000000"/>
              </a:buClr>
              <a:buSzPts val="810"/>
              <a:buChar char="●"/>
              <a:defRPr/>
            </a:lvl6pPr>
            <a:lvl7pPr indent="-280035" lvl="6" marL="3200400" algn="l">
              <a:lnSpc>
                <a:spcPct val="100000"/>
              </a:lnSpc>
              <a:spcBef>
                <a:spcPts val="1415"/>
              </a:spcBef>
              <a:spcAft>
                <a:spcPts val="0"/>
              </a:spcAft>
              <a:buClr>
                <a:srgbClr val="000000"/>
              </a:buClr>
              <a:buSzPts val="810"/>
              <a:buChar char="●"/>
              <a:defRPr/>
            </a:lvl7pPr>
            <a:lvl8pPr indent="-280034" lvl="7" marL="3657600" algn="l">
              <a:lnSpc>
                <a:spcPct val="100000"/>
              </a:lnSpc>
              <a:spcBef>
                <a:spcPts val="1415"/>
              </a:spcBef>
              <a:spcAft>
                <a:spcPts val="0"/>
              </a:spcAft>
              <a:buClr>
                <a:srgbClr val="000000"/>
              </a:buClr>
              <a:buSzPts val="810"/>
              <a:buChar char="●"/>
              <a:defRPr/>
            </a:lvl8pPr>
            <a:lvl9pPr indent="-280034" lvl="8" marL="4114800" algn="l">
              <a:lnSpc>
                <a:spcPct val="100000"/>
              </a:lnSpc>
              <a:spcBef>
                <a:spcPts val="1415"/>
              </a:spcBef>
              <a:spcAft>
                <a:spcPts val="1415"/>
              </a:spcAft>
              <a:buClr>
                <a:srgbClr val="000000"/>
              </a:buClr>
              <a:buSzPts val="810"/>
              <a:buChar char="●"/>
              <a:defRPr/>
            </a:lvl9pPr>
          </a:lstStyle>
          <a:p/>
        </p:txBody>
      </p:sp>
      <p:sp>
        <p:nvSpPr>
          <p:cNvPr id="154" name="Google Shape;154;p52"/>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2"/>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2"/>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4" name="Shape 164"/>
        <p:cNvGrpSpPr/>
        <p:nvPr/>
      </p:nvGrpSpPr>
      <p:grpSpPr>
        <a:xfrm>
          <a:off x="0" y="0"/>
          <a:ext cx="0" cy="0"/>
          <a:chOff x="0" y="0"/>
          <a:chExt cx="0" cy="0"/>
        </a:xfrm>
      </p:grpSpPr>
      <p:sp>
        <p:nvSpPr>
          <p:cNvPr id="165" name="Google Shape;165;p54"/>
          <p:cNvSpPr txBox="1"/>
          <p:nvPr>
            <p:ph type="ctrTitle"/>
          </p:nvPr>
        </p:nvSpPr>
        <p:spPr>
          <a:xfrm>
            <a:off x="1524000" y="1122361"/>
            <a:ext cx="9144000" cy="2387598"/>
          </a:xfrm>
          <a:prstGeom prst="rect">
            <a:avLst/>
          </a:prstGeom>
          <a:noFill/>
          <a:ln>
            <a:noFill/>
          </a:ln>
        </p:spPr>
        <p:txBody>
          <a:bodyPr anchorCtr="1" anchor="b" bIns="0" lIns="0" spcFirstLastPara="1" rIns="0" wrap="square" tIns="0">
            <a:noAutofit/>
          </a:bodyPr>
          <a:lstStyle>
            <a:lvl1pPr lvl="0" algn="ctr">
              <a:lnSpc>
                <a:spcPct val="100000"/>
              </a:lnSpc>
              <a:spcBef>
                <a:spcPts val="0"/>
              </a:spcBef>
              <a:spcAft>
                <a:spcPts val="0"/>
              </a:spcAft>
              <a:buClr>
                <a:srgbClr val="0000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54"/>
          <p:cNvSpPr txBox="1"/>
          <p:nvPr>
            <p:ph idx="1" type="subTitle"/>
          </p:nvPr>
        </p:nvSpPr>
        <p:spPr>
          <a:xfrm>
            <a:off x="1524000" y="3602041"/>
            <a:ext cx="9144000" cy="1655758"/>
          </a:xfrm>
          <a:prstGeom prst="rect">
            <a:avLst/>
          </a:prstGeom>
          <a:noFill/>
          <a:ln>
            <a:noFill/>
          </a:ln>
        </p:spPr>
        <p:txBody>
          <a:bodyPr anchorCtr="1" anchor="t" bIns="0" lIns="0" spcFirstLastPara="1" rIns="0" wrap="square" tIns="0">
            <a:noAutofit/>
          </a:bodyPr>
          <a:lstStyle>
            <a:lvl1pPr lvl="0" algn="ctr">
              <a:lnSpc>
                <a:spcPct val="100000"/>
              </a:lnSpc>
              <a:spcBef>
                <a:spcPts val="0"/>
              </a:spcBef>
              <a:spcAft>
                <a:spcPts val="0"/>
              </a:spcAft>
              <a:buClr>
                <a:srgbClr val="000000"/>
              </a:buClr>
              <a:buSzPts val="2400"/>
              <a:buFont typeface="Calibri"/>
              <a:buNone/>
              <a:defRPr sz="2400"/>
            </a:lvl1pPr>
            <a:lvl2pPr lvl="1" algn="l">
              <a:lnSpc>
                <a:spcPct val="90000"/>
              </a:lnSpc>
              <a:spcBef>
                <a:spcPts val="1415"/>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7" name="Google Shape;167;p54"/>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54"/>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4"/>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0" name="Shape 170"/>
        <p:cNvGrpSpPr/>
        <p:nvPr/>
      </p:nvGrpSpPr>
      <p:grpSpPr>
        <a:xfrm>
          <a:off x="0" y="0"/>
          <a:ext cx="0" cy="0"/>
          <a:chOff x="0" y="0"/>
          <a:chExt cx="0" cy="0"/>
        </a:xfrm>
      </p:grpSpPr>
      <p:sp>
        <p:nvSpPr>
          <p:cNvPr id="171" name="Google Shape;171;p55"/>
          <p:cNvSpPr txBox="1"/>
          <p:nvPr>
            <p:ph type="title"/>
          </p:nvPr>
        </p:nvSpPr>
        <p:spPr>
          <a:xfrm>
            <a:off x="609601" y="273598"/>
            <a:ext cx="10972324" cy="1144801"/>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000000"/>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55"/>
          <p:cNvSpPr txBox="1"/>
          <p:nvPr>
            <p:ph idx="1" type="body"/>
          </p:nvPr>
        </p:nvSpPr>
        <p:spPr>
          <a:xfrm>
            <a:off x="609601" y="1604516"/>
            <a:ext cx="10972324" cy="45259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55"/>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55"/>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5"/>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6" name="Shape 176"/>
        <p:cNvGrpSpPr/>
        <p:nvPr/>
      </p:nvGrpSpPr>
      <p:grpSpPr>
        <a:xfrm>
          <a:off x="0" y="0"/>
          <a:ext cx="0" cy="0"/>
          <a:chOff x="0" y="0"/>
          <a:chExt cx="0" cy="0"/>
        </a:xfrm>
      </p:grpSpPr>
      <p:sp>
        <p:nvSpPr>
          <p:cNvPr id="177" name="Google Shape;177;p56"/>
          <p:cNvSpPr txBox="1"/>
          <p:nvPr>
            <p:ph type="title"/>
          </p:nvPr>
        </p:nvSpPr>
        <p:spPr>
          <a:xfrm>
            <a:off x="831847" y="1709736"/>
            <a:ext cx="10515600" cy="2852735"/>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00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56"/>
          <p:cNvSpPr txBox="1"/>
          <p:nvPr>
            <p:ph idx="1" type="body"/>
          </p:nvPr>
        </p:nvSpPr>
        <p:spPr>
          <a:xfrm>
            <a:off x="831847" y="4589465"/>
            <a:ext cx="10515600" cy="150018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898989"/>
              </a:buClr>
              <a:buSzPts val="2400"/>
              <a:buFont typeface="Calibri"/>
              <a:buNone/>
              <a:defRPr sz="2400">
                <a:solidFill>
                  <a:srgbClr val="898989"/>
                </a:solidFill>
              </a:defRPr>
            </a:lvl1pPr>
            <a:lvl2pPr indent="-342900" lvl="1" marL="914400" algn="l">
              <a:lnSpc>
                <a:spcPct val="90000"/>
              </a:lnSpc>
              <a:spcBef>
                <a:spcPts val="1415"/>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56"/>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56"/>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6"/>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2" name="Shape 182"/>
        <p:cNvGrpSpPr/>
        <p:nvPr/>
      </p:nvGrpSpPr>
      <p:grpSpPr>
        <a:xfrm>
          <a:off x="0" y="0"/>
          <a:ext cx="0" cy="0"/>
          <a:chOff x="0" y="0"/>
          <a:chExt cx="0" cy="0"/>
        </a:xfrm>
      </p:grpSpPr>
      <p:sp>
        <p:nvSpPr>
          <p:cNvPr id="183" name="Google Shape;183;p57"/>
          <p:cNvSpPr txBox="1"/>
          <p:nvPr>
            <p:ph type="title"/>
          </p:nvPr>
        </p:nvSpPr>
        <p:spPr>
          <a:xfrm>
            <a:off x="609601" y="273598"/>
            <a:ext cx="10972324" cy="1144801"/>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000000"/>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57"/>
          <p:cNvSpPr txBox="1"/>
          <p:nvPr>
            <p:ph idx="1" type="body"/>
          </p:nvPr>
        </p:nvSpPr>
        <p:spPr>
          <a:xfrm>
            <a:off x="609601" y="1604965"/>
            <a:ext cx="5384804" cy="452595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57"/>
          <p:cNvSpPr txBox="1"/>
          <p:nvPr>
            <p:ph idx="2" type="body"/>
          </p:nvPr>
        </p:nvSpPr>
        <p:spPr>
          <a:xfrm>
            <a:off x="6197595" y="1604965"/>
            <a:ext cx="5384804" cy="452595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57"/>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57"/>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7"/>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9" name="Shape 189"/>
        <p:cNvGrpSpPr/>
        <p:nvPr/>
      </p:nvGrpSpPr>
      <p:grpSpPr>
        <a:xfrm>
          <a:off x="0" y="0"/>
          <a:ext cx="0" cy="0"/>
          <a:chOff x="0" y="0"/>
          <a:chExt cx="0" cy="0"/>
        </a:xfrm>
      </p:grpSpPr>
      <p:sp>
        <p:nvSpPr>
          <p:cNvPr id="190" name="Google Shape;190;p58"/>
          <p:cNvSpPr txBox="1"/>
          <p:nvPr>
            <p:ph type="title"/>
          </p:nvPr>
        </p:nvSpPr>
        <p:spPr>
          <a:xfrm>
            <a:off x="840321" y="365130"/>
            <a:ext cx="10515600" cy="1325559"/>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000000"/>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58"/>
          <p:cNvSpPr txBox="1"/>
          <p:nvPr>
            <p:ph idx="1" type="body"/>
          </p:nvPr>
        </p:nvSpPr>
        <p:spPr>
          <a:xfrm>
            <a:off x="840321" y="1681160"/>
            <a:ext cx="5158312" cy="82391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rgbClr val="000000"/>
              </a:buClr>
              <a:buSzPts val="2400"/>
              <a:buFont typeface="Calibri"/>
              <a:buNone/>
              <a:defRPr b="1" sz="2400"/>
            </a:lvl1pPr>
            <a:lvl2pPr indent="-342900" lvl="1" marL="914400" algn="l">
              <a:lnSpc>
                <a:spcPct val="90000"/>
              </a:lnSpc>
              <a:spcBef>
                <a:spcPts val="1415"/>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58"/>
          <p:cNvSpPr txBox="1"/>
          <p:nvPr>
            <p:ph idx="2" type="body"/>
          </p:nvPr>
        </p:nvSpPr>
        <p:spPr>
          <a:xfrm>
            <a:off x="840321" y="2505072"/>
            <a:ext cx="5158312" cy="36845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58"/>
          <p:cNvSpPr txBox="1"/>
          <p:nvPr>
            <p:ph idx="3" type="body"/>
          </p:nvPr>
        </p:nvSpPr>
        <p:spPr>
          <a:xfrm>
            <a:off x="6172200" y="1681160"/>
            <a:ext cx="5183721" cy="82391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rgbClr val="000000"/>
              </a:buClr>
              <a:buSzPts val="2400"/>
              <a:buFont typeface="Calibri"/>
              <a:buNone/>
              <a:defRPr b="1" sz="2400"/>
            </a:lvl1pPr>
            <a:lvl2pPr indent="-342900" lvl="1" marL="914400" algn="l">
              <a:lnSpc>
                <a:spcPct val="90000"/>
              </a:lnSpc>
              <a:spcBef>
                <a:spcPts val="1415"/>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58"/>
          <p:cNvSpPr txBox="1"/>
          <p:nvPr>
            <p:ph idx="4" type="body"/>
          </p:nvPr>
        </p:nvSpPr>
        <p:spPr>
          <a:xfrm>
            <a:off x="6172200" y="2505072"/>
            <a:ext cx="5183721" cy="36845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58"/>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58"/>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58"/>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59"/>
          <p:cNvSpPr txBox="1"/>
          <p:nvPr>
            <p:ph type="title"/>
          </p:nvPr>
        </p:nvSpPr>
        <p:spPr>
          <a:xfrm>
            <a:off x="609601" y="273598"/>
            <a:ext cx="10972324" cy="1144801"/>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000000"/>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59"/>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59"/>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59"/>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3" name="Shape 203"/>
        <p:cNvGrpSpPr/>
        <p:nvPr/>
      </p:nvGrpSpPr>
      <p:grpSpPr>
        <a:xfrm>
          <a:off x="0" y="0"/>
          <a:ext cx="0" cy="0"/>
          <a:chOff x="0" y="0"/>
          <a:chExt cx="0" cy="0"/>
        </a:xfrm>
      </p:grpSpPr>
      <p:sp>
        <p:nvSpPr>
          <p:cNvPr id="204" name="Google Shape;204;p60"/>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60"/>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60"/>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5"/>
          <p:cNvSpPr txBox="1"/>
          <p:nvPr>
            <p:ph type="title"/>
          </p:nvPr>
        </p:nvSpPr>
        <p:spPr>
          <a:xfrm>
            <a:off x="831847" y="1709736"/>
            <a:ext cx="10515600" cy="2852735"/>
          </a:xfrm>
          <a:prstGeom prst="rect">
            <a:avLst/>
          </a:prstGeom>
          <a:noFill/>
          <a:ln>
            <a:noFill/>
          </a:ln>
        </p:spPr>
        <p:txBody>
          <a:bodyPr anchorCtr="1" anchor="b" bIns="44975" lIns="90000" spcFirstLastPara="1" rIns="90000" wrap="square" tIns="44975">
            <a:noAutofit/>
          </a:bodyPr>
          <a:lstStyle>
            <a:lvl1pPr lvl="0" algn="ctr">
              <a:lnSpc>
                <a:spcPct val="100000"/>
              </a:lnSpc>
              <a:spcBef>
                <a:spcPts val="0"/>
              </a:spcBef>
              <a:spcAft>
                <a:spcPts val="0"/>
              </a:spcAft>
              <a:buClr>
                <a:srgbClr val="0000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5"/>
          <p:cNvSpPr txBox="1"/>
          <p:nvPr>
            <p:ph idx="1" type="body"/>
          </p:nvPr>
        </p:nvSpPr>
        <p:spPr>
          <a:xfrm>
            <a:off x="831847" y="4589465"/>
            <a:ext cx="10515600" cy="150018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898989"/>
              </a:buClr>
              <a:buSzPts val="2400"/>
              <a:buFont typeface="Calibri"/>
              <a:buNone/>
              <a:defRPr sz="2400">
                <a:solidFill>
                  <a:srgbClr val="898989"/>
                </a:solidFill>
              </a:defRPr>
            </a:lvl1pPr>
            <a:lvl2pPr indent="-342900" lvl="1" marL="914400" algn="l">
              <a:lnSpc>
                <a:spcPct val="90000"/>
              </a:lnSpc>
              <a:spcBef>
                <a:spcPts val="1415"/>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5"/>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5"/>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7" name="Shape 207"/>
        <p:cNvGrpSpPr/>
        <p:nvPr/>
      </p:nvGrpSpPr>
      <p:grpSpPr>
        <a:xfrm>
          <a:off x="0" y="0"/>
          <a:ext cx="0" cy="0"/>
          <a:chOff x="0" y="0"/>
          <a:chExt cx="0" cy="0"/>
        </a:xfrm>
      </p:grpSpPr>
      <p:sp>
        <p:nvSpPr>
          <p:cNvPr id="208" name="Google Shape;208;p61"/>
          <p:cNvSpPr txBox="1"/>
          <p:nvPr>
            <p:ph type="title"/>
          </p:nvPr>
        </p:nvSpPr>
        <p:spPr>
          <a:xfrm>
            <a:off x="840321" y="457200"/>
            <a:ext cx="3932760" cy="1600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61"/>
          <p:cNvSpPr txBox="1"/>
          <p:nvPr>
            <p:ph idx="1" type="body"/>
          </p:nvPr>
        </p:nvSpPr>
        <p:spPr>
          <a:xfrm>
            <a:off x="5183722" y="987424"/>
            <a:ext cx="6172199" cy="48736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406400" lvl="1" marL="914400" algn="l">
              <a:lnSpc>
                <a:spcPct val="90000"/>
              </a:lnSpc>
              <a:spcBef>
                <a:spcPts val="1415"/>
              </a:spcBef>
              <a:spcAft>
                <a:spcPts val="0"/>
              </a:spcAft>
              <a:buClr>
                <a:srgbClr val="000000"/>
              </a:buClr>
              <a:buSzPts val="2800"/>
              <a:buChar char="•"/>
              <a:defRPr sz="2800"/>
            </a:lvl2pPr>
            <a:lvl3pPr indent="-381000" lvl="2" marL="1371600" algn="l">
              <a:lnSpc>
                <a:spcPct val="90000"/>
              </a:lnSpc>
              <a:spcBef>
                <a:spcPts val="500"/>
              </a:spcBef>
              <a:spcAft>
                <a:spcPts val="0"/>
              </a:spcAft>
              <a:buClr>
                <a:srgbClr val="000000"/>
              </a:buClr>
              <a:buSzPts val="2400"/>
              <a:buChar char="•"/>
              <a:defRPr sz="2400"/>
            </a:lvl3pPr>
            <a:lvl4pPr indent="-355600" lvl="3" marL="1828800" algn="l">
              <a:lnSpc>
                <a:spcPct val="90000"/>
              </a:lnSpc>
              <a:spcBef>
                <a:spcPts val="500"/>
              </a:spcBef>
              <a:spcAft>
                <a:spcPts val="0"/>
              </a:spcAft>
              <a:buClr>
                <a:srgbClr val="000000"/>
              </a:buClr>
              <a:buSzPts val="2000"/>
              <a:buChar char="•"/>
              <a:defRPr sz="2000"/>
            </a:lvl4pPr>
            <a:lvl5pPr indent="-355600" lvl="4" marL="2286000" algn="l">
              <a:lnSpc>
                <a:spcPct val="90000"/>
              </a:lnSpc>
              <a:spcBef>
                <a:spcPts val="500"/>
              </a:spcBef>
              <a:spcAft>
                <a:spcPts val="0"/>
              </a:spcAft>
              <a:buClr>
                <a:srgbClr val="000000"/>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61"/>
          <p:cNvSpPr txBox="1"/>
          <p:nvPr>
            <p:ph idx="2" type="body"/>
          </p:nvPr>
        </p:nvSpPr>
        <p:spPr>
          <a:xfrm>
            <a:off x="840321" y="2057400"/>
            <a:ext cx="3932760" cy="381158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600"/>
              <a:buFont typeface="Calibri"/>
              <a:buNone/>
              <a:defRPr sz="1600"/>
            </a:lvl1pPr>
            <a:lvl2pPr indent="-342900" lvl="1" marL="914400" algn="l">
              <a:lnSpc>
                <a:spcPct val="90000"/>
              </a:lnSpc>
              <a:spcBef>
                <a:spcPts val="1415"/>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61"/>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61"/>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61"/>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4" name="Shape 214"/>
        <p:cNvGrpSpPr/>
        <p:nvPr/>
      </p:nvGrpSpPr>
      <p:grpSpPr>
        <a:xfrm>
          <a:off x="0" y="0"/>
          <a:ext cx="0" cy="0"/>
          <a:chOff x="0" y="0"/>
          <a:chExt cx="0" cy="0"/>
        </a:xfrm>
      </p:grpSpPr>
      <p:sp>
        <p:nvSpPr>
          <p:cNvPr id="215" name="Google Shape;215;p62"/>
          <p:cNvSpPr txBox="1"/>
          <p:nvPr>
            <p:ph type="title"/>
          </p:nvPr>
        </p:nvSpPr>
        <p:spPr>
          <a:xfrm>
            <a:off x="840321" y="457200"/>
            <a:ext cx="3932760" cy="16002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62"/>
          <p:cNvSpPr/>
          <p:nvPr>
            <p:ph idx="2" type="pic"/>
          </p:nvPr>
        </p:nvSpPr>
        <p:spPr>
          <a:xfrm>
            <a:off x="5183722" y="987424"/>
            <a:ext cx="6172199" cy="4873623"/>
          </a:xfrm>
          <a:prstGeom prst="rect">
            <a:avLst/>
          </a:prstGeom>
          <a:noFill/>
          <a:ln>
            <a:noFill/>
          </a:ln>
        </p:spPr>
      </p:sp>
      <p:sp>
        <p:nvSpPr>
          <p:cNvPr id="217" name="Google Shape;217;p62"/>
          <p:cNvSpPr txBox="1"/>
          <p:nvPr>
            <p:ph idx="1" type="body"/>
          </p:nvPr>
        </p:nvSpPr>
        <p:spPr>
          <a:xfrm>
            <a:off x="840321" y="2057400"/>
            <a:ext cx="3932760" cy="381158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600"/>
              <a:buFont typeface="Calibri"/>
              <a:buNone/>
              <a:defRPr sz="1600"/>
            </a:lvl1pPr>
            <a:lvl2pPr indent="-342900" lvl="1" marL="914400" algn="l">
              <a:lnSpc>
                <a:spcPct val="90000"/>
              </a:lnSpc>
              <a:spcBef>
                <a:spcPts val="1415"/>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62"/>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62"/>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62"/>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63"/>
          <p:cNvSpPr txBox="1"/>
          <p:nvPr>
            <p:ph type="title"/>
          </p:nvPr>
        </p:nvSpPr>
        <p:spPr>
          <a:xfrm>
            <a:off x="609601" y="273598"/>
            <a:ext cx="10972324" cy="1144801"/>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000000"/>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63"/>
          <p:cNvSpPr txBox="1"/>
          <p:nvPr>
            <p:ph idx="1" type="body"/>
          </p:nvPr>
        </p:nvSpPr>
        <p:spPr>
          <a:xfrm rot="5400000">
            <a:off x="3832802" y="-1618685"/>
            <a:ext cx="4525923" cy="1097232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63"/>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63"/>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63"/>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7" name="Shape 227"/>
        <p:cNvGrpSpPr/>
        <p:nvPr/>
      </p:nvGrpSpPr>
      <p:grpSpPr>
        <a:xfrm>
          <a:off x="0" y="0"/>
          <a:ext cx="0" cy="0"/>
          <a:chOff x="0" y="0"/>
          <a:chExt cx="0" cy="0"/>
        </a:xfrm>
      </p:grpSpPr>
      <p:sp>
        <p:nvSpPr>
          <p:cNvPr id="228" name="Google Shape;228;p64"/>
          <p:cNvSpPr txBox="1"/>
          <p:nvPr>
            <p:ph type="title"/>
          </p:nvPr>
        </p:nvSpPr>
        <p:spPr>
          <a:xfrm rot="5400000">
            <a:off x="7281863" y="1830386"/>
            <a:ext cx="5857875" cy="2743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000000"/>
              </a:buClr>
              <a:buSzPts val="1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64"/>
          <p:cNvSpPr txBox="1"/>
          <p:nvPr>
            <p:ph idx="1" type="body"/>
          </p:nvPr>
        </p:nvSpPr>
        <p:spPr>
          <a:xfrm rot="5400000">
            <a:off x="1693860" y="-811211"/>
            <a:ext cx="5857875" cy="802639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64"/>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64"/>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64"/>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algn="l">
              <a:lnSpc>
                <a:spcPct val="100000"/>
              </a:lnSpc>
              <a:spcBef>
                <a:spcPts val="0"/>
              </a:spcBef>
              <a:spcAft>
                <a:spcPts val="0"/>
              </a:spcAft>
              <a:buClr>
                <a:srgbClr val="000000"/>
              </a:buClr>
              <a:buSzPts val="1800"/>
              <a:buFont typeface="Calibri"/>
              <a:buNone/>
              <a:defRPr/>
            </a:lvl1pPr>
            <a:lvl2pPr indent="0" lvl="1" marL="0" marR="0" algn="l">
              <a:lnSpc>
                <a:spcPct val="100000"/>
              </a:lnSpc>
              <a:spcBef>
                <a:spcPts val="0"/>
              </a:spcBef>
              <a:spcAft>
                <a:spcPts val="0"/>
              </a:spcAft>
              <a:buClr>
                <a:srgbClr val="000000"/>
              </a:buClr>
              <a:buSzPts val="1800"/>
              <a:buFont typeface="Calibri"/>
              <a:buNone/>
              <a:defRPr/>
            </a:lvl2pPr>
            <a:lvl3pPr indent="0" lvl="2" marL="0" marR="0" algn="l">
              <a:lnSpc>
                <a:spcPct val="100000"/>
              </a:lnSpc>
              <a:spcBef>
                <a:spcPts val="0"/>
              </a:spcBef>
              <a:spcAft>
                <a:spcPts val="0"/>
              </a:spcAft>
              <a:buClr>
                <a:srgbClr val="000000"/>
              </a:buClr>
              <a:buSzPts val="1800"/>
              <a:buFont typeface="Calibri"/>
              <a:buNone/>
              <a:defRPr/>
            </a:lvl3pPr>
            <a:lvl4pPr indent="0" lvl="3" marL="0" marR="0" algn="l">
              <a:lnSpc>
                <a:spcPct val="100000"/>
              </a:lnSpc>
              <a:spcBef>
                <a:spcPts val="0"/>
              </a:spcBef>
              <a:spcAft>
                <a:spcPts val="0"/>
              </a:spcAft>
              <a:buClr>
                <a:srgbClr val="000000"/>
              </a:buClr>
              <a:buSzPts val="1800"/>
              <a:buFont typeface="Calibri"/>
              <a:buNone/>
              <a:defRPr/>
            </a:lvl4pPr>
            <a:lvl5pPr indent="0" lvl="4" marL="0" marR="0" algn="l">
              <a:lnSpc>
                <a:spcPct val="100000"/>
              </a:lnSpc>
              <a:spcBef>
                <a:spcPts val="0"/>
              </a:spcBef>
              <a:spcAft>
                <a:spcPts val="0"/>
              </a:spcAft>
              <a:buClr>
                <a:srgbClr val="000000"/>
              </a:buClr>
              <a:buSzPts val="1800"/>
              <a:buFont typeface="Calibri"/>
              <a:buNone/>
              <a:defRPr/>
            </a:lvl5pPr>
            <a:lvl6pPr indent="0" lvl="5" marL="0" marR="0" algn="l">
              <a:lnSpc>
                <a:spcPct val="100000"/>
              </a:lnSpc>
              <a:spcBef>
                <a:spcPts val="0"/>
              </a:spcBef>
              <a:spcAft>
                <a:spcPts val="0"/>
              </a:spcAft>
              <a:buClr>
                <a:srgbClr val="000000"/>
              </a:buClr>
              <a:buSzPts val="1800"/>
              <a:buFont typeface="Calibri"/>
              <a:buNone/>
              <a:defRPr/>
            </a:lvl6pPr>
            <a:lvl7pPr indent="0" lvl="6" marL="0" marR="0" algn="l">
              <a:lnSpc>
                <a:spcPct val="100000"/>
              </a:lnSpc>
              <a:spcBef>
                <a:spcPts val="0"/>
              </a:spcBef>
              <a:spcAft>
                <a:spcPts val="0"/>
              </a:spcAft>
              <a:buClr>
                <a:srgbClr val="000000"/>
              </a:buClr>
              <a:buSzPts val="1800"/>
              <a:buFont typeface="Calibri"/>
              <a:buNone/>
              <a:defRPr/>
            </a:lvl7pPr>
            <a:lvl8pPr indent="0" lvl="7" marL="0" marR="0" algn="l">
              <a:lnSpc>
                <a:spcPct val="100000"/>
              </a:lnSpc>
              <a:spcBef>
                <a:spcPts val="0"/>
              </a:spcBef>
              <a:spcAft>
                <a:spcPts val="0"/>
              </a:spcAft>
              <a:buClr>
                <a:srgbClr val="000000"/>
              </a:buClr>
              <a:buSzPts val="1800"/>
              <a:buFont typeface="Calibri"/>
              <a:buNone/>
              <a:defRPr/>
            </a:lvl8pPr>
            <a:lvl9pPr indent="0" lvl="8" marL="0" marR="0" algn="l">
              <a:lnSpc>
                <a:spcPct val="100000"/>
              </a:lnSpc>
              <a:spcBef>
                <a:spcPts val="0"/>
              </a:spcBef>
              <a:spcAft>
                <a:spcPts val="0"/>
              </a:spcAft>
              <a:buClr>
                <a:srgbClr val="000000"/>
              </a:buClr>
              <a:buSzPts val="1800"/>
              <a:buFont typeface="Calibri"/>
              <a:buNone/>
              <a:defRPr/>
            </a:lvl9pPr>
          </a:lstStyle>
          <a:p>
            <a:pPr indent="0" lvl="0" marL="0" rtl="0" algn="l">
              <a:spcBef>
                <a:spcPts val="0"/>
              </a:spcBef>
              <a:spcAft>
                <a:spcPts val="0"/>
              </a:spcAft>
              <a:buNone/>
            </a:pPr>
            <a:fld id="{00000000-1234-1234-1234-123412341234}" type="slidenum">
              <a:rPr lang="en-US"/>
              <a:t>‹#›</a:t>
            </a:fld>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36"/>
          <p:cNvSpPr txBox="1"/>
          <p:nvPr>
            <p:ph type="title"/>
          </p:nvPr>
        </p:nvSpPr>
        <p:spPr>
          <a:xfrm>
            <a:off x="609601" y="274677"/>
            <a:ext cx="10972324" cy="1142643"/>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6"/>
          <p:cNvSpPr txBox="1"/>
          <p:nvPr>
            <p:ph idx="1" type="body"/>
          </p:nvPr>
        </p:nvSpPr>
        <p:spPr>
          <a:xfrm>
            <a:off x="609601" y="1604965"/>
            <a:ext cx="5384804" cy="452595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6"/>
          <p:cNvSpPr txBox="1"/>
          <p:nvPr>
            <p:ph idx="2" type="body"/>
          </p:nvPr>
        </p:nvSpPr>
        <p:spPr>
          <a:xfrm>
            <a:off x="6197595" y="1604965"/>
            <a:ext cx="5384804" cy="452595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6"/>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6"/>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37"/>
          <p:cNvSpPr txBox="1"/>
          <p:nvPr>
            <p:ph type="title"/>
          </p:nvPr>
        </p:nvSpPr>
        <p:spPr>
          <a:xfrm>
            <a:off x="840321" y="365130"/>
            <a:ext cx="10515600" cy="1325559"/>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7"/>
          <p:cNvSpPr txBox="1"/>
          <p:nvPr>
            <p:ph idx="1" type="body"/>
          </p:nvPr>
        </p:nvSpPr>
        <p:spPr>
          <a:xfrm>
            <a:off x="840321" y="1681160"/>
            <a:ext cx="5158312" cy="82391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rgbClr val="000000"/>
              </a:buClr>
              <a:buSzPts val="2400"/>
              <a:buFont typeface="Calibri"/>
              <a:buNone/>
              <a:defRPr b="1" sz="2400"/>
            </a:lvl1pPr>
            <a:lvl2pPr indent="-342900" lvl="1" marL="914400" algn="l">
              <a:lnSpc>
                <a:spcPct val="90000"/>
              </a:lnSpc>
              <a:spcBef>
                <a:spcPts val="1415"/>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7"/>
          <p:cNvSpPr txBox="1"/>
          <p:nvPr>
            <p:ph idx="2" type="body"/>
          </p:nvPr>
        </p:nvSpPr>
        <p:spPr>
          <a:xfrm>
            <a:off x="840321" y="2505072"/>
            <a:ext cx="5158312" cy="36845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7"/>
          <p:cNvSpPr txBox="1"/>
          <p:nvPr>
            <p:ph idx="3" type="body"/>
          </p:nvPr>
        </p:nvSpPr>
        <p:spPr>
          <a:xfrm>
            <a:off x="6172200" y="1681160"/>
            <a:ext cx="5183721" cy="82391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Clr>
                <a:srgbClr val="000000"/>
              </a:buClr>
              <a:buSzPts val="2400"/>
              <a:buFont typeface="Calibri"/>
              <a:buNone/>
              <a:defRPr b="1" sz="2400"/>
            </a:lvl1pPr>
            <a:lvl2pPr indent="-342900" lvl="1" marL="914400" algn="l">
              <a:lnSpc>
                <a:spcPct val="90000"/>
              </a:lnSpc>
              <a:spcBef>
                <a:spcPts val="1415"/>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7"/>
          <p:cNvSpPr txBox="1"/>
          <p:nvPr>
            <p:ph idx="4" type="body"/>
          </p:nvPr>
        </p:nvSpPr>
        <p:spPr>
          <a:xfrm>
            <a:off x="6172200" y="2505072"/>
            <a:ext cx="5183721" cy="368458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381000" lvl="1" marL="914400" algn="l">
              <a:lnSpc>
                <a:spcPct val="90000"/>
              </a:lnSpc>
              <a:spcBef>
                <a:spcPts val="1415"/>
              </a:spcBef>
              <a:spcAft>
                <a:spcPts val="0"/>
              </a:spcAft>
              <a:buClr>
                <a:srgbClr val="000000"/>
              </a:buClr>
              <a:buSzPts val="2400"/>
              <a:buChar char="•"/>
              <a:defRPr/>
            </a:lvl2pPr>
            <a:lvl3pPr indent="-355600" lvl="2" marL="1371600" algn="l">
              <a:lnSpc>
                <a:spcPct val="90000"/>
              </a:lnSpc>
              <a:spcBef>
                <a:spcPts val="500"/>
              </a:spcBef>
              <a:spcAft>
                <a:spcPts val="0"/>
              </a:spcAft>
              <a:buClr>
                <a:srgbClr val="000000"/>
              </a:buClr>
              <a:buSzPts val="20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7"/>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7"/>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7"/>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38"/>
          <p:cNvSpPr txBox="1"/>
          <p:nvPr>
            <p:ph type="title"/>
          </p:nvPr>
        </p:nvSpPr>
        <p:spPr>
          <a:xfrm>
            <a:off x="609601" y="274677"/>
            <a:ext cx="10972324" cy="1142643"/>
          </a:xfrm>
          <a:prstGeom prst="rect">
            <a:avLst/>
          </a:prstGeom>
          <a:noFill/>
          <a:ln>
            <a:noFill/>
          </a:ln>
        </p:spPr>
        <p:txBody>
          <a:bodyPr anchorCtr="1" anchor="t" bIns="44975" lIns="90000" spcFirstLastPara="1" rIns="90000" wrap="square" tIns="44975">
            <a:noAutofit/>
          </a:bodyPr>
          <a:lstStyle>
            <a:lvl1pPr lvl="0" algn="ctr">
              <a:lnSpc>
                <a:spcPct val="10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8"/>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39"/>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40"/>
          <p:cNvSpPr txBox="1"/>
          <p:nvPr>
            <p:ph type="title"/>
          </p:nvPr>
        </p:nvSpPr>
        <p:spPr>
          <a:xfrm>
            <a:off x="840321" y="457200"/>
            <a:ext cx="3932760" cy="1600200"/>
          </a:xfrm>
          <a:prstGeom prst="rect">
            <a:avLst/>
          </a:prstGeom>
          <a:noFill/>
          <a:ln>
            <a:noFill/>
          </a:ln>
        </p:spPr>
        <p:txBody>
          <a:bodyPr anchorCtr="1" anchor="b" bIns="44975" lIns="90000" spcFirstLastPara="1" rIns="90000" wrap="square" tIns="44975">
            <a:noAutofit/>
          </a:bodyPr>
          <a:lstStyle>
            <a:lvl1pPr lvl="0" algn="ctr">
              <a:lnSpc>
                <a:spcPct val="10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0"/>
          <p:cNvSpPr txBox="1"/>
          <p:nvPr>
            <p:ph idx="1" type="body"/>
          </p:nvPr>
        </p:nvSpPr>
        <p:spPr>
          <a:xfrm>
            <a:off x="5183722" y="987424"/>
            <a:ext cx="6172199" cy="4873623"/>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3200"/>
              <a:buFont typeface="Calibri"/>
              <a:buNone/>
              <a:defRPr/>
            </a:lvl1pPr>
            <a:lvl2pPr indent="-406400" lvl="1" marL="914400" algn="l">
              <a:lnSpc>
                <a:spcPct val="90000"/>
              </a:lnSpc>
              <a:spcBef>
                <a:spcPts val="1415"/>
              </a:spcBef>
              <a:spcAft>
                <a:spcPts val="0"/>
              </a:spcAft>
              <a:buClr>
                <a:srgbClr val="000000"/>
              </a:buClr>
              <a:buSzPts val="2800"/>
              <a:buChar char="•"/>
              <a:defRPr sz="2800"/>
            </a:lvl2pPr>
            <a:lvl3pPr indent="-381000" lvl="2" marL="1371600" algn="l">
              <a:lnSpc>
                <a:spcPct val="90000"/>
              </a:lnSpc>
              <a:spcBef>
                <a:spcPts val="500"/>
              </a:spcBef>
              <a:spcAft>
                <a:spcPts val="0"/>
              </a:spcAft>
              <a:buClr>
                <a:srgbClr val="000000"/>
              </a:buClr>
              <a:buSzPts val="2400"/>
              <a:buChar char="•"/>
              <a:defRPr sz="2400"/>
            </a:lvl3pPr>
            <a:lvl4pPr indent="-355600" lvl="3" marL="1828800" algn="l">
              <a:lnSpc>
                <a:spcPct val="90000"/>
              </a:lnSpc>
              <a:spcBef>
                <a:spcPts val="500"/>
              </a:spcBef>
              <a:spcAft>
                <a:spcPts val="0"/>
              </a:spcAft>
              <a:buClr>
                <a:srgbClr val="000000"/>
              </a:buClr>
              <a:buSzPts val="2000"/>
              <a:buChar char="•"/>
              <a:defRPr sz="2000"/>
            </a:lvl4pPr>
            <a:lvl5pPr indent="-355600" lvl="4" marL="2286000" algn="l">
              <a:lnSpc>
                <a:spcPct val="90000"/>
              </a:lnSpc>
              <a:spcBef>
                <a:spcPts val="500"/>
              </a:spcBef>
              <a:spcAft>
                <a:spcPts val="0"/>
              </a:spcAft>
              <a:buClr>
                <a:srgbClr val="000000"/>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40"/>
          <p:cNvSpPr txBox="1"/>
          <p:nvPr>
            <p:ph idx="2" type="body"/>
          </p:nvPr>
        </p:nvSpPr>
        <p:spPr>
          <a:xfrm>
            <a:off x="840321" y="2057400"/>
            <a:ext cx="3932760" cy="381158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600"/>
              <a:buFont typeface="Calibri"/>
              <a:buNone/>
              <a:defRPr sz="1600"/>
            </a:lvl1pPr>
            <a:lvl2pPr indent="-342900" lvl="1" marL="914400" algn="l">
              <a:lnSpc>
                <a:spcPct val="90000"/>
              </a:lnSpc>
              <a:spcBef>
                <a:spcPts val="1415"/>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40"/>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0"/>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41"/>
          <p:cNvSpPr txBox="1"/>
          <p:nvPr>
            <p:ph type="title"/>
          </p:nvPr>
        </p:nvSpPr>
        <p:spPr>
          <a:xfrm>
            <a:off x="840321" y="457200"/>
            <a:ext cx="3932760" cy="1600200"/>
          </a:xfrm>
          <a:prstGeom prst="rect">
            <a:avLst/>
          </a:prstGeom>
          <a:noFill/>
          <a:ln>
            <a:noFill/>
          </a:ln>
        </p:spPr>
        <p:txBody>
          <a:bodyPr anchorCtr="1" anchor="b" bIns="44975" lIns="90000" spcFirstLastPara="1" rIns="90000" wrap="square" tIns="44975">
            <a:noAutofit/>
          </a:bodyPr>
          <a:lstStyle>
            <a:lvl1pPr lvl="0" algn="ctr">
              <a:lnSpc>
                <a:spcPct val="10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1"/>
          <p:cNvSpPr/>
          <p:nvPr>
            <p:ph idx="2" type="pic"/>
          </p:nvPr>
        </p:nvSpPr>
        <p:spPr>
          <a:xfrm>
            <a:off x="5183722" y="987424"/>
            <a:ext cx="6172199" cy="4873623"/>
          </a:xfrm>
          <a:prstGeom prst="rect">
            <a:avLst/>
          </a:prstGeom>
          <a:noFill/>
          <a:ln>
            <a:noFill/>
          </a:ln>
        </p:spPr>
      </p:sp>
      <p:sp>
        <p:nvSpPr>
          <p:cNvPr id="65" name="Google Shape;65;p41"/>
          <p:cNvSpPr txBox="1"/>
          <p:nvPr>
            <p:ph idx="1" type="body"/>
          </p:nvPr>
        </p:nvSpPr>
        <p:spPr>
          <a:xfrm>
            <a:off x="840321" y="2057400"/>
            <a:ext cx="3932760" cy="381158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000000"/>
              </a:buClr>
              <a:buSzPts val="1600"/>
              <a:buFont typeface="Calibri"/>
              <a:buNone/>
              <a:defRPr sz="1600"/>
            </a:lvl1pPr>
            <a:lvl2pPr indent="-342900" lvl="1" marL="914400" algn="l">
              <a:lnSpc>
                <a:spcPct val="90000"/>
              </a:lnSpc>
              <a:spcBef>
                <a:spcPts val="1415"/>
              </a:spcBef>
              <a:spcAft>
                <a:spcPts val="0"/>
              </a:spcAft>
              <a:buClr>
                <a:srgbClr val="000000"/>
              </a:buClr>
              <a:buSzPts val="1800"/>
              <a:buChar char="•"/>
              <a:defRPr/>
            </a:lvl2pPr>
            <a:lvl3pPr indent="-342900" lvl="2" marL="1371600" algn="l">
              <a:lnSpc>
                <a:spcPct val="90000"/>
              </a:lnSpc>
              <a:spcBef>
                <a:spcPts val="500"/>
              </a:spcBef>
              <a:spcAft>
                <a:spcPts val="0"/>
              </a:spcAft>
              <a:buClr>
                <a:srgbClr val="000000"/>
              </a:buClr>
              <a:buSzPts val="1800"/>
              <a:buChar char="•"/>
              <a:defRPr/>
            </a:lvl3pPr>
            <a:lvl4pPr indent="-342900" lvl="3" marL="1828800" algn="l">
              <a:lnSpc>
                <a:spcPct val="90000"/>
              </a:lnSpc>
              <a:spcBef>
                <a:spcPts val="500"/>
              </a:spcBef>
              <a:spcAft>
                <a:spcPts val="0"/>
              </a:spcAft>
              <a:buClr>
                <a:srgbClr val="000000"/>
              </a:buClr>
              <a:buSzPts val="1800"/>
              <a:buChar char="•"/>
              <a:defRPr/>
            </a:lvl4pPr>
            <a:lvl5pPr indent="-342900" lvl="4" marL="2286000" algn="l">
              <a:lnSpc>
                <a:spcPct val="90000"/>
              </a:lnSpc>
              <a:spcBef>
                <a:spcPts val="500"/>
              </a:spcBef>
              <a:spcAft>
                <a:spcPts val="0"/>
              </a:spcAft>
              <a:buClr>
                <a:srgbClr val="000000"/>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41"/>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algn="l">
              <a:lnSpc>
                <a:spcPct val="100000"/>
              </a:lnSpc>
              <a:spcBef>
                <a:spcPts val="0"/>
              </a:spcBef>
              <a:spcAft>
                <a:spcPts val="0"/>
              </a:spcAft>
              <a:buClr>
                <a:srgbClr val="000000"/>
              </a:buClr>
              <a:buSzPts val="2400"/>
              <a:buFont typeface="Times New Roman"/>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1"/>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3.xml"/><Relationship Id="rId12" Type="http://schemas.openxmlformats.org/officeDocument/2006/relationships/slideLayout" Target="../slideLayouts/slideLayout33.xml"/><Relationship Id="rId1" Type="http://schemas.openxmlformats.org/officeDocument/2006/relationships/image" Target="../media/image2.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id="6" name="Google Shape;6;p29"/>
          <p:cNvPicPr preferRelativeResize="0"/>
          <p:nvPr/>
        </p:nvPicPr>
        <p:blipFill rotWithShape="1">
          <a:blip r:embed="rId1">
            <a:alphaModFix/>
          </a:blip>
          <a:srcRect b="0" l="0" r="0" t="0"/>
          <a:stretch/>
        </p:blipFill>
        <p:spPr>
          <a:xfrm>
            <a:off x="1" y="1"/>
            <a:ext cx="12191524" cy="6857643"/>
          </a:xfrm>
          <a:prstGeom prst="rect">
            <a:avLst/>
          </a:prstGeom>
          <a:noFill/>
          <a:ln>
            <a:noFill/>
          </a:ln>
        </p:spPr>
      </p:pic>
      <p:sp>
        <p:nvSpPr>
          <p:cNvPr id="7" name="Google Shape;7;p29"/>
          <p:cNvSpPr txBox="1"/>
          <p:nvPr>
            <p:ph type="title"/>
          </p:nvPr>
        </p:nvSpPr>
        <p:spPr>
          <a:xfrm>
            <a:off x="609601" y="274677"/>
            <a:ext cx="10972324" cy="1142643"/>
          </a:xfrm>
          <a:prstGeom prst="rect">
            <a:avLst/>
          </a:prstGeom>
          <a:noFill/>
          <a:ln>
            <a:noFill/>
          </a:ln>
        </p:spPr>
        <p:txBody>
          <a:bodyPr anchorCtr="1" anchor="t" bIns="44975" lIns="90000" spcFirstLastPara="1" rIns="90000" wrap="square" tIns="44975">
            <a:no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9"/>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9"/>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9"/>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1" name="Google Shape;11;p29"/>
          <p:cNvSpPr txBox="1"/>
          <p:nvPr>
            <p:ph idx="1" type="body"/>
          </p:nvPr>
        </p:nvSpPr>
        <p:spPr>
          <a:xfrm>
            <a:off x="609601" y="1604516"/>
            <a:ext cx="10972324" cy="4525923"/>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3200"/>
              <a:buFont typeface="Calibri"/>
              <a:buNone/>
              <a:defRPr b="0" i="0" sz="3200" u="none" cap="none" strike="noStrike">
                <a:solidFill>
                  <a:srgbClr val="000000"/>
                </a:solidFill>
                <a:latin typeface="Calibri"/>
                <a:ea typeface="Calibri"/>
                <a:cs typeface="Calibri"/>
                <a:sym typeface="Calibri"/>
              </a:defRPr>
            </a:lvl1pPr>
            <a:lvl2pPr indent="-381000" lvl="1" marL="914400" marR="0" rtl="0" algn="l">
              <a:lnSpc>
                <a:spcPct val="90000"/>
              </a:lnSpc>
              <a:spcBef>
                <a:spcPts val="1415"/>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 name="Shape 81"/>
        <p:cNvGrpSpPr/>
        <p:nvPr/>
      </p:nvGrpSpPr>
      <p:grpSpPr>
        <a:xfrm>
          <a:off x="0" y="0"/>
          <a:ext cx="0" cy="0"/>
          <a:chOff x="0" y="0"/>
          <a:chExt cx="0" cy="0"/>
        </a:xfrm>
      </p:grpSpPr>
      <p:pic>
        <p:nvPicPr>
          <p:cNvPr id="82" name="Google Shape;82;p32"/>
          <p:cNvPicPr preferRelativeResize="0"/>
          <p:nvPr/>
        </p:nvPicPr>
        <p:blipFill rotWithShape="1">
          <a:blip r:embed="rId1">
            <a:alphaModFix/>
          </a:blip>
          <a:srcRect b="0" l="0" r="0" t="0"/>
          <a:stretch/>
        </p:blipFill>
        <p:spPr>
          <a:xfrm>
            <a:off x="1" y="1"/>
            <a:ext cx="12191524" cy="6857643"/>
          </a:xfrm>
          <a:prstGeom prst="rect">
            <a:avLst/>
          </a:prstGeom>
          <a:noFill/>
          <a:ln>
            <a:noFill/>
          </a:ln>
        </p:spPr>
      </p:pic>
      <p:sp>
        <p:nvSpPr>
          <p:cNvPr id="83" name="Google Shape;83;p32"/>
          <p:cNvSpPr txBox="1"/>
          <p:nvPr>
            <p:ph type="title"/>
          </p:nvPr>
        </p:nvSpPr>
        <p:spPr>
          <a:xfrm>
            <a:off x="609601" y="274677"/>
            <a:ext cx="10972324" cy="1142643"/>
          </a:xfrm>
          <a:prstGeom prst="rect">
            <a:avLst/>
          </a:prstGeom>
          <a:noFill/>
          <a:ln>
            <a:noFill/>
          </a:ln>
        </p:spPr>
        <p:txBody>
          <a:bodyPr anchorCtr="1" anchor="t" bIns="44975" lIns="90000" spcFirstLastPara="1" rIns="90000" wrap="square" tIns="44975">
            <a:noAutofit/>
          </a:bodyPr>
          <a:lstStyle>
            <a:lvl1pPr lvl="0" marR="0" rtl="0" algn="ctr">
              <a:lnSpc>
                <a:spcPct val="10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32"/>
          <p:cNvSpPr txBox="1"/>
          <p:nvPr>
            <p:ph idx="1" type="body"/>
          </p:nvPr>
        </p:nvSpPr>
        <p:spPr>
          <a:xfrm>
            <a:off x="609601" y="1600201"/>
            <a:ext cx="10972324" cy="4525557"/>
          </a:xfrm>
          <a:prstGeom prst="rect">
            <a:avLst/>
          </a:prstGeom>
          <a:noFill/>
          <a:ln>
            <a:noFill/>
          </a:ln>
        </p:spPr>
        <p:txBody>
          <a:bodyPr anchorCtr="0" anchor="t" bIns="44975" lIns="90000" spcFirstLastPara="1" rIns="90000" wrap="square" tIns="44975">
            <a:noAutofit/>
          </a:bodyPr>
          <a:lstStyle>
            <a:lvl1pPr indent="-320040" lvl="0" marL="457200" marR="0" rtl="0" algn="l">
              <a:lnSpc>
                <a:spcPct val="100000"/>
              </a:lnSpc>
              <a:spcBef>
                <a:spcPts val="0"/>
              </a:spcBef>
              <a:spcAft>
                <a:spcPts val="0"/>
              </a:spcAft>
              <a:buClr>
                <a:srgbClr val="000000"/>
              </a:buClr>
              <a:buSzPts val="1440"/>
              <a:buFont typeface="Noto Sans Symbols"/>
              <a:buChar char="●"/>
              <a:defRPr b="0" i="0" sz="3200" u="none" cap="none" strike="noStrike">
                <a:solidFill>
                  <a:srgbClr val="000000"/>
                </a:solidFill>
                <a:latin typeface="Calibri"/>
                <a:ea typeface="Calibri"/>
                <a:cs typeface="Calibri"/>
                <a:sym typeface="Calibri"/>
              </a:defRPr>
            </a:lvl1pPr>
            <a:lvl2pPr indent="-381000" lvl="1" marL="914400" marR="0" rtl="0" algn="l">
              <a:lnSpc>
                <a:spcPct val="100000"/>
              </a:lnSpc>
              <a:spcBef>
                <a:spcPts val="1415"/>
              </a:spcBef>
              <a:spcAft>
                <a:spcPts val="0"/>
              </a:spcAft>
              <a:buClr>
                <a:srgbClr val="000000"/>
              </a:buClr>
              <a:buSzPts val="2400"/>
              <a:buFont typeface="Noto Sans Symbols"/>
              <a:buChar char="–"/>
              <a:defRPr b="0" i="0" sz="3200" u="none" cap="none" strike="noStrike">
                <a:solidFill>
                  <a:srgbClr val="000000"/>
                </a:solidFill>
                <a:latin typeface="Calibri"/>
                <a:ea typeface="Calibri"/>
                <a:cs typeface="Calibri"/>
                <a:sym typeface="Calibri"/>
              </a:defRPr>
            </a:lvl2pPr>
            <a:lvl3pPr indent="-320039" lvl="2" marL="1371600" marR="0" rtl="0" algn="l">
              <a:lnSpc>
                <a:spcPct val="100000"/>
              </a:lnSpc>
              <a:spcBef>
                <a:spcPts val="1415"/>
              </a:spcBef>
              <a:spcAft>
                <a:spcPts val="0"/>
              </a:spcAft>
              <a:buClr>
                <a:srgbClr val="000000"/>
              </a:buClr>
              <a:buSzPts val="1440"/>
              <a:buFont typeface="Noto Sans Symbols"/>
              <a:buChar char="●"/>
              <a:defRPr b="0" i="0" sz="3200" u="none" cap="none" strike="noStrike">
                <a:solidFill>
                  <a:srgbClr val="000000"/>
                </a:solidFill>
                <a:latin typeface="Calibri"/>
                <a:ea typeface="Calibri"/>
                <a:cs typeface="Calibri"/>
                <a:sym typeface="Calibri"/>
              </a:defRPr>
            </a:lvl3pPr>
            <a:lvl4pPr indent="-381000" lvl="3" marL="1828800" marR="0" rtl="0" algn="l">
              <a:lnSpc>
                <a:spcPct val="100000"/>
              </a:lnSpc>
              <a:spcBef>
                <a:spcPts val="1415"/>
              </a:spcBef>
              <a:spcAft>
                <a:spcPts val="0"/>
              </a:spcAft>
              <a:buClr>
                <a:srgbClr val="000000"/>
              </a:buClr>
              <a:buSzPts val="2400"/>
              <a:buFont typeface="Noto Sans Symbols"/>
              <a:buChar char="–"/>
              <a:defRPr b="0" i="0" sz="3200" u="none" cap="none" strike="noStrike">
                <a:solidFill>
                  <a:srgbClr val="000000"/>
                </a:solidFill>
                <a:latin typeface="Calibri"/>
                <a:ea typeface="Calibri"/>
                <a:cs typeface="Calibri"/>
                <a:sym typeface="Calibri"/>
              </a:defRPr>
            </a:lvl4pPr>
            <a:lvl5pPr indent="-320039" lvl="4" marL="2286000" marR="0" rtl="0" algn="l">
              <a:lnSpc>
                <a:spcPct val="100000"/>
              </a:lnSpc>
              <a:spcBef>
                <a:spcPts val="1415"/>
              </a:spcBef>
              <a:spcAft>
                <a:spcPts val="0"/>
              </a:spcAft>
              <a:buClr>
                <a:srgbClr val="000000"/>
              </a:buClr>
              <a:buSzPts val="1440"/>
              <a:buFont typeface="Noto Sans Symbols"/>
              <a:buChar char="●"/>
              <a:defRPr b="0" i="0" sz="3200" u="none" cap="none" strike="noStrike">
                <a:solidFill>
                  <a:srgbClr val="000000"/>
                </a:solidFill>
                <a:latin typeface="Calibri"/>
                <a:ea typeface="Calibri"/>
                <a:cs typeface="Calibri"/>
                <a:sym typeface="Calibri"/>
              </a:defRPr>
            </a:lvl5pPr>
            <a:lvl6pPr indent="-320039" lvl="5" marL="2743200" marR="0" rtl="0" algn="l">
              <a:lnSpc>
                <a:spcPct val="100000"/>
              </a:lnSpc>
              <a:spcBef>
                <a:spcPts val="1415"/>
              </a:spcBef>
              <a:spcAft>
                <a:spcPts val="0"/>
              </a:spcAft>
              <a:buClr>
                <a:srgbClr val="000000"/>
              </a:buClr>
              <a:buSzPts val="1440"/>
              <a:buFont typeface="Noto Sans Symbols"/>
              <a:buChar char="●"/>
              <a:defRPr b="0" i="0" sz="3200" u="none" cap="none" strike="noStrike">
                <a:solidFill>
                  <a:srgbClr val="000000"/>
                </a:solidFill>
                <a:latin typeface="Calibri"/>
                <a:ea typeface="Calibri"/>
                <a:cs typeface="Calibri"/>
                <a:sym typeface="Calibri"/>
              </a:defRPr>
            </a:lvl6pPr>
            <a:lvl7pPr indent="-320039" lvl="6" marL="3200400" marR="0" rtl="0" algn="l">
              <a:lnSpc>
                <a:spcPct val="100000"/>
              </a:lnSpc>
              <a:spcBef>
                <a:spcPts val="1415"/>
              </a:spcBef>
              <a:spcAft>
                <a:spcPts val="0"/>
              </a:spcAft>
              <a:buClr>
                <a:srgbClr val="000000"/>
              </a:buClr>
              <a:buSzPts val="1440"/>
              <a:buFont typeface="Noto Sans Symbols"/>
              <a:buChar char="●"/>
              <a:defRPr b="0" i="0" sz="3200" u="none" cap="none" strike="noStrike">
                <a:solidFill>
                  <a:srgbClr val="000000"/>
                </a:solidFill>
                <a:latin typeface="Calibri"/>
                <a:ea typeface="Calibri"/>
                <a:cs typeface="Calibri"/>
                <a:sym typeface="Calibri"/>
              </a:defRPr>
            </a:lvl7pPr>
            <a:lvl8pPr indent="-320040" lvl="7" marL="3657600" marR="0" rtl="0" algn="l">
              <a:lnSpc>
                <a:spcPct val="100000"/>
              </a:lnSpc>
              <a:spcBef>
                <a:spcPts val="1415"/>
              </a:spcBef>
              <a:spcAft>
                <a:spcPts val="0"/>
              </a:spcAft>
              <a:buClr>
                <a:srgbClr val="000000"/>
              </a:buClr>
              <a:buSzPts val="1440"/>
              <a:buFont typeface="Noto Sans Symbols"/>
              <a:buChar char="●"/>
              <a:defRPr b="0" i="0" sz="3200" u="none" cap="none" strike="noStrike">
                <a:solidFill>
                  <a:srgbClr val="000000"/>
                </a:solidFill>
                <a:latin typeface="Calibri"/>
                <a:ea typeface="Calibri"/>
                <a:cs typeface="Calibri"/>
                <a:sym typeface="Calibri"/>
              </a:defRPr>
            </a:lvl8pPr>
            <a:lvl9pPr indent="-320040" lvl="8" marL="4114800" marR="0" rtl="0" algn="l">
              <a:lnSpc>
                <a:spcPct val="100000"/>
              </a:lnSpc>
              <a:spcBef>
                <a:spcPts val="1415"/>
              </a:spcBef>
              <a:spcAft>
                <a:spcPts val="1415"/>
              </a:spcAft>
              <a:buClr>
                <a:srgbClr val="000000"/>
              </a:buClr>
              <a:buSzPts val="1440"/>
              <a:buFont typeface="Noto Sans Symbols"/>
              <a:buChar char="●"/>
              <a:defRPr b="0" i="0" sz="3200" u="none" cap="none" strike="noStrike">
                <a:solidFill>
                  <a:srgbClr val="000000"/>
                </a:solidFill>
                <a:latin typeface="Calibri"/>
                <a:ea typeface="Calibri"/>
                <a:cs typeface="Calibri"/>
                <a:sym typeface="Calibri"/>
              </a:defRPr>
            </a:lvl9pPr>
          </a:lstStyle>
          <a:p/>
        </p:txBody>
      </p:sp>
      <p:sp>
        <p:nvSpPr>
          <p:cNvPr id="85" name="Google Shape;85;p32"/>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32"/>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32"/>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7" name="Shape 157"/>
        <p:cNvGrpSpPr/>
        <p:nvPr/>
      </p:nvGrpSpPr>
      <p:grpSpPr>
        <a:xfrm>
          <a:off x="0" y="0"/>
          <a:ext cx="0" cy="0"/>
          <a:chOff x="0" y="0"/>
          <a:chExt cx="0" cy="0"/>
        </a:xfrm>
      </p:grpSpPr>
      <p:pic>
        <p:nvPicPr>
          <p:cNvPr id="158" name="Google Shape;158;p53"/>
          <p:cNvPicPr preferRelativeResize="0"/>
          <p:nvPr/>
        </p:nvPicPr>
        <p:blipFill rotWithShape="1">
          <a:blip r:embed="rId1">
            <a:alphaModFix/>
          </a:blip>
          <a:srcRect b="0" l="0" r="0" t="0"/>
          <a:stretch/>
        </p:blipFill>
        <p:spPr>
          <a:xfrm>
            <a:off x="1" y="1"/>
            <a:ext cx="12191524" cy="6857643"/>
          </a:xfrm>
          <a:prstGeom prst="rect">
            <a:avLst/>
          </a:prstGeom>
          <a:noFill/>
          <a:ln>
            <a:noFill/>
          </a:ln>
        </p:spPr>
      </p:pic>
      <p:sp>
        <p:nvSpPr>
          <p:cNvPr id="159" name="Google Shape;159;p53"/>
          <p:cNvSpPr txBox="1"/>
          <p:nvPr>
            <p:ph idx="10" type="dt"/>
          </p:nvPr>
        </p:nvSpPr>
        <p:spPr>
          <a:xfrm>
            <a:off x="609601" y="6356516"/>
            <a:ext cx="2844479" cy="364681"/>
          </a:xfrm>
          <a:prstGeom prst="rect">
            <a:avLst/>
          </a:prstGeom>
          <a:noFill/>
          <a:ln>
            <a:noFill/>
          </a:ln>
        </p:spPr>
        <p:txBody>
          <a:bodyPr anchorCtr="0" anchor="t" bIns="44975" lIns="90000" spcFirstLastPara="1" rIns="90000" wrap="square" tIns="44975">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0" name="Google Shape;160;p53"/>
          <p:cNvSpPr txBox="1"/>
          <p:nvPr>
            <p:ph idx="11" type="ftr"/>
          </p:nvPr>
        </p:nvSpPr>
        <p:spPr>
          <a:xfrm>
            <a:off x="4165434" y="6356516"/>
            <a:ext cx="3860157" cy="364681"/>
          </a:xfrm>
          <a:prstGeom prst="rect">
            <a:avLst/>
          </a:prstGeom>
          <a:noFill/>
          <a:ln>
            <a:noFill/>
          </a:ln>
        </p:spPr>
        <p:txBody>
          <a:bodyPr anchorCtr="0" anchor="t" bIns="44975" lIns="90000" spcFirstLastPara="1" rIns="90000" wrap="square" tIns="44975">
            <a:noAutofit/>
          </a:bodyPr>
          <a:lstStyle>
            <a:lvl1pPr lvl="0" marR="0" rtl="0" algn="l">
              <a:lnSpc>
                <a:spcPct val="100000"/>
              </a:lnSpc>
              <a:spcBef>
                <a:spcPts val="0"/>
              </a:spcBef>
              <a:spcAft>
                <a:spcPts val="0"/>
              </a:spcAft>
              <a:buClr>
                <a:srgbClr val="000000"/>
              </a:buClr>
              <a:buSzPts val="2400"/>
              <a:buFont typeface="Times New Roman"/>
              <a:buNone/>
              <a:defRPr b="0" i="0" sz="2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1" name="Google Shape;161;p53"/>
          <p:cNvSpPr txBox="1"/>
          <p:nvPr>
            <p:ph idx="12" type="sldNum"/>
          </p:nvPr>
        </p:nvSpPr>
        <p:spPr>
          <a:xfrm>
            <a:off x="8737446" y="6356516"/>
            <a:ext cx="2844479" cy="364681"/>
          </a:xfrm>
          <a:prstGeom prst="rect">
            <a:avLst/>
          </a:prstGeom>
          <a:noFill/>
          <a:ln>
            <a:noFill/>
          </a:ln>
        </p:spPr>
        <p:txBody>
          <a:bodyPr anchorCtr="0" anchor="t" bIns="44975" lIns="90000" spcFirstLastPara="1" rIns="90000" wrap="square" tIns="44975">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62" name="Google Shape;162;p53"/>
          <p:cNvSpPr txBox="1"/>
          <p:nvPr>
            <p:ph type="title"/>
          </p:nvPr>
        </p:nvSpPr>
        <p:spPr>
          <a:xfrm>
            <a:off x="609601" y="273598"/>
            <a:ext cx="10972324" cy="1144801"/>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3" name="Google Shape;163;p53"/>
          <p:cNvSpPr txBox="1"/>
          <p:nvPr>
            <p:ph idx="1" type="body"/>
          </p:nvPr>
        </p:nvSpPr>
        <p:spPr>
          <a:xfrm>
            <a:off x="609601" y="1604516"/>
            <a:ext cx="10972324" cy="4525923"/>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3200"/>
              <a:buFont typeface="Calibri"/>
              <a:buNone/>
              <a:defRPr b="0" i="0" sz="3200" u="none" cap="none" strike="noStrike">
                <a:solidFill>
                  <a:srgbClr val="000000"/>
                </a:solidFill>
                <a:latin typeface="Calibri"/>
                <a:ea typeface="Calibri"/>
                <a:cs typeface="Calibri"/>
                <a:sym typeface="Calibri"/>
              </a:defRPr>
            </a:lvl1pPr>
            <a:lvl2pPr indent="-381000" lvl="1" marL="914400" marR="0" rtl="0" algn="l">
              <a:lnSpc>
                <a:spcPct val="90000"/>
              </a:lnSpc>
              <a:spcBef>
                <a:spcPts val="1415"/>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55600" lvl="2" marL="1371600" marR="0" rtl="0" algn="l">
              <a:lnSpc>
                <a:spcPct val="90000"/>
              </a:lnSpc>
              <a:spcBef>
                <a:spcPts val="500"/>
              </a:spcBef>
              <a:spcAft>
                <a:spcPts val="0"/>
              </a:spcAft>
              <a:buClr>
                <a:srgbClr val="000000"/>
              </a:buClr>
              <a:buSzPts val="2000"/>
              <a:buFont typeface="Arial"/>
              <a:buChar char="•"/>
              <a:defRPr b="0" i="0" sz="2000" u="none" cap="none" strike="noStrike">
                <a:solidFill>
                  <a:srgbClr val="000000"/>
                </a:solidFill>
                <a:latin typeface="Calibri"/>
                <a:ea typeface="Calibri"/>
                <a:cs typeface="Calibri"/>
                <a:sym typeface="Calibri"/>
              </a:defRPr>
            </a:lvl3pPr>
            <a:lvl4pPr indent="-342900" lvl="3" marL="1828800"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4pPr>
            <a:lvl5pPr indent="-342900" lvl="4" marL="2286000" marR="0" rtl="0" algn="l">
              <a:lnSpc>
                <a:spcPct val="90000"/>
              </a:lnSpc>
              <a:spcBef>
                <a:spcPts val="500"/>
              </a:spcBef>
              <a:spcAft>
                <a:spcPts val="0"/>
              </a:spcAft>
              <a:buClr>
                <a:srgbClr val="000000"/>
              </a:buClr>
              <a:buSzPts val="1800"/>
              <a:buFont typeface="Arial"/>
              <a:buChar char="•"/>
              <a:defRPr b="0" i="0" sz="18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python.org/downloads/" TargetMode="External"/><Relationship Id="rId4" Type="http://schemas.openxmlformats.org/officeDocument/2006/relationships/hyperlink" Target="https://code.visualstudio.com/download" TargetMode="External"/><Relationship Id="rId5" Type="http://schemas.openxmlformats.org/officeDocument/2006/relationships/image" Target="../media/image7.jpg"/><Relationship Id="rId6" Type="http://schemas.openxmlformats.org/officeDocument/2006/relationships/image" Target="../media/image1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15.png"/><Relationship Id="rId7"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
          <p:cNvSpPr txBox="1"/>
          <p:nvPr>
            <p:ph type="ctrTitle"/>
          </p:nvPr>
        </p:nvSpPr>
        <p:spPr>
          <a:xfrm>
            <a:off x="0" y="2043836"/>
            <a:ext cx="12192000" cy="2770328"/>
          </a:xfrm>
          <a:prstGeom prst="rect">
            <a:avLst/>
          </a:prstGeom>
          <a:noFill/>
          <a:ln>
            <a:noFill/>
          </a:ln>
        </p:spPr>
        <p:txBody>
          <a:bodyPr anchorCtr="1" anchor="b" bIns="44975" lIns="90000" spcFirstLastPara="1" rIns="90000" wrap="square" tIns="44975">
            <a:noAutofit/>
          </a:bodyPr>
          <a:lstStyle/>
          <a:p>
            <a:pPr indent="0" lvl="0" marL="0" rtl="0" algn="ctr">
              <a:lnSpc>
                <a:spcPct val="100000"/>
              </a:lnSpc>
              <a:spcBef>
                <a:spcPts val="0"/>
              </a:spcBef>
              <a:spcAft>
                <a:spcPts val="0"/>
              </a:spcAft>
              <a:buClr>
                <a:schemeClr val="dk1"/>
              </a:buClr>
              <a:buSzPts val="6000"/>
              <a:buFont typeface="Times New Roman"/>
              <a:buNone/>
            </a:pPr>
            <a:r>
              <a:rPr b="1" lang="en-US">
                <a:solidFill>
                  <a:schemeClr val="dk1"/>
                </a:solidFill>
                <a:latin typeface="Times New Roman"/>
                <a:ea typeface="Times New Roman"/>
                <a:cs typeface="Times New Roman"/>
                <a:sym typeface="Times New Roman"/>
              </a:rPr>
              <a:t>INTRODUCTION</a:t>
            </a:r>
            <a:br>
              <a:rPr b="1" lang="en-US">
                <a:solidFill>
                  <a:schemeClr val="dk1"/>
                </a:solidFill>
                <a:latin typeface="Times New Roman"/>
                <a:ea typeface="Times New Roman"/>
                <a:cs typeface="Times New Roman"/>
                <a:sym typeface="Times New Roman"/>
              </a:rPr>
            </a:br>
            <a:r>
              <a:rPr b="1" lang="en-US">
                <a:solidFill>
                  <a:schemeClr val="dk1"/>
                </a:solidFill>
                <a:latin typeface="Times New Roman"/>
                <a:ea typeface="Times New Roman"/>
                <a:cs typeface="Times New Roman"/>
                <a:sym typeface="Times New Roman"/>
              </a:rPr>
              <a:t>TO</a:t>
            </a:r>
            <a:br>
              <a:rPr b="1" lang="en-US">
                <a:solidFill>
                  <a:schemeClr val="dk1"/>
                </a:solidFill>
                <a:latin typeface="Times New Roman"/>
                <a:ea typeface="Times New Roman"/>
                <a:cs typeface="Times New Roman"/>
                <a:sym typeface="Times New Roman"/>
              </a:rPr>
            </a:br>
            <a:r>
              <a:rPr b="1" lang="en-US">
                <a:solidFill>
                  <a:schemeClr val="dk1"/>
                </a:solidFill>
                <a:latin typeface="Times New Roman"/>
                <a:ea typeface="Times New Roman"/>
                <a:cs typeface="Times New Roman"/>
                <a:sym typeface="Times New Roman"/>
              </a:rPr>
              <a:t>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0"/>
          <p:cNvSpPr txBox="1"/>
          <p:nvPr>
            <p:ph type="title"/>
          </p:nvPr>
        </p:nvSpPr>
        <p:spPr>
          <a:xfrm>
            <a:off x="609600" y="156239"/>
            <a:ext cx="7262191" cy="744909"/>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ENVIRONMENTAL SETUP</a:t>
            </a:r>
            <a:endParaRPr/>
          </a:p>
        </p:txBody>
      </p:sp>
      <p:sp>
        <p:nvSpPr>
          <p:cNvPr id="309" name="Google Shape;309;p10"/>
          <p:cNvSpPr txBox="1"/>
          <p:nvPr>
            <p:ph idx="1" type="body"/>
          </p:nvPr>
        </p:nvSpPr>
        <p:spPr>
          <a:xfrm>
            <a:off x="215153" y="1407459"/>
            <a:ext cx="7656638" cy="4471188"/>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0"/>
              </a:spcBef>
              <a:spcAft>
                <a:spcPts val="0"/>
              </a:spcAft>
              <a:buClr>
                <a:srgbClr val="000000"/>
              </a:buClr>
              <a:buSzPts val="2400"/>
              <a:buFont typeface="Noto Sans Symbols"/>
              <a:buChar char="▪"/>
            </a:pPr>
            <a:r>
              <a:rPr lang="en-US" sz="2400">
                <a:latin typeface="Times New Roman"/>
                <a:ea typeface="Times New Roman"/>
                <a:cs typeface="Times New Roman"/>
                <a:sym typeface="Times New Roman"/>
              </a:rPr>
              <a:t>Python IDLE-Integrated Development And Learning Environment </a:t>
            </a:r>
            <a:endParaRPr/>
          </a:p>
          <a:p>
            <a:pPr indent="-457200" lvl="0" marL="457200" rtl="0" algn="l">
              <a:lnSpc>
                <a:spcPct val="100000"/>
              </a:lnSpc>
              <a:spcBef>
                <a:spcPts val="1415"/>
              </a:spcBef>
              <a:spcAft>
                <a:spcPts val="0"/>
              </a:spcAft>
              <a:buClr>
                <a:srgbClr val="000000"/>
              </a:buClr>
              <a:buSzPts val="2400"/>
              <a:buFont typeface="Noto Sans Symbols"/>
              <a:buChar char="▪"/>
            </a:pPr>
            <a:r>
              <a:rPr b="1" lang="en-US" sz="2400">
                <a:latin typeface="Times New Roman"/>
                <a:ea typeface="Times New Roman"/>
                <a:cs typeface="Times New Roman"/>
                <a:sym typeface="Times New Roman"/>
              </a:rPr>
              <a:t>Visit the link </a:t>
            </a:r>
            <a:r>
              <a:rPr b="1" lang="en-US" sz="2400" u="sng">
                <a:solidFill>
                  <a:schemeClr val="hlink"/>
                </a:solidFill>
                <a:latin typeface="Times New Roman"/>
                <a:ea typeface="Times New Roman"/>
                <a:cs typeface="Times New Roman"/>
                <a:sym typeface="Times New Roman"/>
                <a:hlinkClick r:id="rId3"/>
              </a:rPr>
              <a:t>https://www.python.org/downloads/</a:t>
            </a:r>
            <a:r>
              <a:rPr b="1" lang="en-US" sz="2400">
                <a:latin typeface="Times New Roman"/>
                <a:ea typeface="Times New Roman"/>
                <a:cs typeface="Times New Roman"/>
                <a:sym typeface="Times New Roman"/>
              </a:rPr>
              <a:t> to download the latest release of Python.</a:t>
            </a:r>
            <a:endParaRPr/>
          </a:p>
          <a:p>
            <a:pPr indent="-457200" lvl="0" marL="457200" rtl="0" algn="l">
              <a:lnSpc>
                <a:spcPct val="100000"/>
              </a:lnSpc>
              <a:spcBef>
                <a:spcPts val="1415"/>
              </a:spcBef>
              <a:spcAft>
                <a:spcPts val="0"/>
              </a:spcAft>
              <a:buClr>
                <a:srgbClr val="000000"/>
              </a:buClr>
              <a:buSzPts val="2400"/>
              <a:buFont typeface="Noto Sans Symbols"/>
              <a:buChar char="▪"/>
            </a:pPr>
            <a:r>
              <a:rPr lang="en-US" sz="2400">
                <a:latin typeface="Times New Roman"/>
                <a:ea typeface="Times New Roman"/>
                <a:cs typeface="Times New Roman"/>
                <a:sym typeface="Times New Roman"/>
              </a:rPr>
              <a:t>Add Python to Path</a:t>
            </a:r>
            <a:endParaRPr/>
          </a:p>
          <a:p>
            <a:pPr indent="-457200" lvl="0" marL="457200" rtl="0" algn="l">
              <a:lnSpc>
                <a:spcPct val="100000"/>
              </a:lnSpc>
              <a:spcBef>
                <a:spcPts val="1415"/>
              </a:spcBef>
              <a:spcAft>
                <a:spcPts val="0"/>
              </a:spcAft>
              <a:buClr>
                <a:srgbClr val="000000"/>
              </a:buClr>
              <a:buSzPts val="2400"/>
              <a:buFont typeface="Arial"/>
              <a:buChar char="•"/>
            </a:pPr>
            <a:r>
              <a:rPr lang="en-US" sz="2400">
                <a:latin typeface="Times New Roman"/>
                <a:ea typeface="Times New Roman"/>
                <a:cs typeface="Times New Roman"/>
                <a:sym typeface="Times New Roman"/>
              </a:rPr>
              <a:t>Visual Studio Code</a:t>
            </a:r>
            <a:endParaRPr/>
          </a:p>
          <a:p>
            <a:pPr indent="-457200" lvl="0" marL="457200" rtl="0" algn="l">
              <a:lnSpc>
                <a:spcPct val="100000"/>
              </a:lnSpc>
              <a:spcBef>
                <a:spcPts val="1415"/>
              </a:spcBef>
              <a:spcAft>
                <a:spcPts val="0"/>
              </a:spcAft>
              <a:buClr>
                <a:srgbClr val="000000"/>
              </a:buClr>
              <a:buSzPts val="2400"/>
              <a:buFont typeface="Arial"/>
              <a:buChar char="•"/>
            </a:pPr>
            <a:r>
              <a:rPr b="1" lang="en-US" sz="2400">
                <a:latin typeface="Times New Roman"/>
                <a:ea typeface="Times New Roman"/>
                <a:cs typeface="Times New Roman"/>
                <a:sym typeface="Times New Roman"/>
              </a:rPr>
              <a:t>Visit the link </a:t>
            </a:r>
            <a:r>
              <a:rPr b="1" lang="en-US" sz="2400" u="sng">
                <a:solidFill>
                  <a:schemeClr val="hlink"/>
                </a:solidFill>
                <a:latin typeface="Times New Roman"/>
                <a:ea typeface="Times New Roman"/>
                <a:cs typeface="Times New Roman"/>
                <a:sym typeface="Times New Roman"/>
                <a:hlinkClick r:id="rId4"/>
              </a:rPr>
              <a:t>https://code.visualstudio.com/download </a:t>
            </a:r>
            <a:r>
              <a:rPr b="1" lang="en-US" sz="2400">
                <a:latin typeface="Times New Roman"/>
                <a:ea typeface="Times New Roman"/>
                <a:cs typeface="Times New Roman"/>
                <a:sym typeface="Times New Roman"/>
              </a:rPr>
              <a:t>and download.</a:t>
            </a:r>
            <a:endParaRPr/>
          </a:p>
        </p:txBody>
      </p:sp>
      <p:pic>
        <p:nvPicPr>
          <p:cNvPr id="310" name="Google Shape;310;p10"/>
          <p:cNvPicPr preferRelativeResize="0"/>
          <p:nvPr/>
        </p:nvPicPr>
        <p:blipFill rotWithShape="1">
          <a:blip r:embed="rId5">
            <a:alphaModFix/>
          </a:blip>
          <a:srcRect b="0" l="0" r="0" t="0"/>
          <a:stretch/>
        </p:blipFill>
        <p:spPr>
          <a:xfrm>
            <a:off x="8234976" y="986118"/>
            <a:ext cx="3957024" cy="2825758"/>
          </a:xfrm>
          <a:prstGeom prst="rect">
            <a:avLst/>
          </a:prstGeom>
          <a:noFill/>
          <a:ln>
            <a:noFill/>
          </a:ln>
        </p:spPr>
      </p:pic>
      <p:pic>
        <p:nvPicPr>
          <p:cNvPr id="311" name="Google Shape;311;p10"/>
          <p:cNvPicPr preferRelativeResize="0"/>
          <p:nvPr/>
        </p:nvPicPr>
        <p:blipFill rotWithShape="1">
          <a:blip r:embed="rId6">
            <a:alphaModFix/>
          </a:blip>
          <a:srcRect b="0" l="0" r="0" t="0"/>
          <a:stretch/>
        </p:blipFill>
        <p:spPr>
          <a:xfrm>
            <a:off x="8385109" y="3731193"/>
            <a:ext cx="3656758" cy="22849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1"/>
          <p:cNvSpPr txBox="1"/>
          <p:nvPr>
            <p:ph type="title"/>
          </p:nvPr>
        </p:nvSpPr>
        <p:spPr>
          <a:xfrm>
            <a:off x="609601" y="274677"/>
            <a:ext cx="10972324"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Run a Program:</a:t>
            </a:r>
            <a:br>
              <a:rPr b="1" lang="en-US">
                <a:latin typeface="Times New Roman"/>
                <a:ea typeface="Times New Roman"/>
                <a:cs typeface="Times New Roman"/>
                <a:sym typeface="Times New Roman"/>
              </a:rPr>
            </a:br>
            <a:endParaRPr/>
          </a:p>
        </p:txBody>
      </p:sp>
      <p:sp>
        <p:nvSpPr>
          <p:cNvPr id="317" name="Google Shape;317;p11"/>
          <p:cNvSpPr txBox="1"/>
          <p:nvPr>
            <p:ph idx="1" type="body"/>
          </p:nvPr>
        </p:nvSpPr>
        <p:spPr>
          <a:xfrm>
            <a:off x="609601" y="1417320"/>
            <a:ext cx="10972324" cy="4713119"/>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Clr>
                <a:srgbClr val="000000"/>
              </a:buClr>
              <a:buSzPts val="2400"/>
              <a:buFont typeface="Arial"/>
              <a:buChar char="•"/>
            </a:pPr>
            <a:r>
              <a:rPr lang="en-US" sz="2400">
                <a:latin typeface="Times New Roman"/>
                <a:ea typeface="Times New Roman"/>
                <a:cs typeface="Times New Roman"/>
                <a:sym typeface="Times New Roman"/>
              </a:rPr>
              <a:t>Command prompt</a:t>
            </a:r>
            <a:endParaRPr/>
          </a:p>
          <a:p>
            <a:pPr indent="0" lvl="0" marL="0" rtl="0" algn="l">
              <a:lnSpc>
                <a:spcPct val="100000"/>
              </a:lnSpc>
              <a:spcBef>
                <a:spcPts val="1415"/>
              </a:spcBef>
              <a:spcAft>
                <a:spcPts val="0"/>
              </a:spcAft>
              <a:buClr>
                <a:srgbClr val="000000"/>
              </a:buClr>
              <a:buSzPts val="2400"/>
              <a:buFont typeface="Times New Roman"/>
              <a:buNone/>
            </a:pPr>
            <a:r>
              <a:rPr lang="en-US" sz="2400">
                <a:latin typeface="Times New Roman"/>
                <a:ea typeface="Times New Roman"/>
                <a:cs typeface="Times New Roman"/>
                <a:sym typeface="Times New Roman"/>
              </a:rPr>
              <a:t>	A command line interpreter application.</a:t>
            </a:r>
            <a:endParaRPr/>
          </a:p>
          <a:p>
            <a:pPr indent="-342900" lvl="0" marL="342900" rtl="0" algn="l">
              <a:lnSpc>
                <a:spcPct val="100000"/>
              </a:lnSpc>
              <a:spcBef>
                <a:spcPts val="1415"/>
              </a:spcBef>
              <a:spcAft>
                <a:spcPts val="0"/>
              </a:spcAft>
              <a:buClr>
                <a:srgbClr val="000000"/>
              </a:buClr>
              <a:buSzPts val="2400"/>
              <a:buFont typeface="Arial"/>
              <a:buChar char="•"/>
            </a:pPr>
            <a:r>
              <a:rPr lang="en-US" sz="2400">
                <a:latin typeface="Times New Roman"/>
                <a:ea typeface="Times New Roman"/>
                <a:cs typeface="Times New Roman"/>
                <a:sym typeface="Times New Roman"/>
              </a:rPr>
              <a:t>IDLE(integrated development and learning environment)</a:t>
            </a:r>
            <a:endParaRPr/>
          </a:p>
          <a:p>
            <a:pPr indent="0" lvl="0" marL="0" rtl="0" algn="l">
              <a:lnSpc>
                <a:spcPct val="100000"/>
              </a:lnSpc>
              <a:spcBef>
                <a:spcPts val="1415"/>
              </a:spcBef>
              <a:spcAft>
                <a:spcPts val="0"/>
              </a:spcAft>
              <a:buClr>
                <a:srgbClr val="4D5156"/>
              </a:buClr>
              <a:buSzPts val="2400"/>
              <a:buFont typeface="Times New Roman"/>
              <a:buNone/>
            </a:pPr>
            <a:r>
              <a:rPr b="0" i="0" lang="en-US" sz="2400">
                <a:solidFill>
                  <a:srgbClr val="4D5156"/>
                </a:solidFill>
                <a:latin typeface="Times New Roman"/>
                <a:ea typeface="Times New Roman"/>
                <a:cs typeface="Times New Roman"/>
                <a:sym typeface="Times New Roman"/>
              </a:rPr>
              <a:t>	</a:t>
            </a:r>
            <a:r>
              <a:rPr b="0" i="0" lang="en-US" sz="2400">
                <a:solidFill>
                  <a:schemeClr val="dk1"/>
                </a:solidFill>
                <a:latin typeface="Times New Roman"/>
                <a:ea typeface="Times New Roman"/>
                <a:cs typeface="Times New Roman"/>
                <a:sym typeface="Times New Roman"/>
              </a:rPr>
              <a:t>a default editor that comes with Python. </a:t>
            </a:r>
            <a:endParaRPr/>
          </a:p>
          <a:p>
            <a:pPr indent="-342900" lvl="0" marL="342900" rtl="0" algn="l">
              <a:lnSpc>
                <a:spcPct val="100000"/>
              </a:lnSpc>
              <a:spcBef>
                <a:spcPts val="141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IDE(integrated development environment)</a:t>
            </a:r>
            <a:endParaRPr/>
          </a:p>
          <a:p>
            <a:pPr indent="0" lvl="0" marL="0" rtl="0" algn="l">
              <a:lnSpc>
                <a:spcPct val="100000"/>
              </a:lnSpc>
              <a:spcBef>
                <a:spcPts val="1415"/>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	</a:t>
            </a:r>
            <a:r>
              <a:rPr b="0" i="0" lang="en-US" sz="2400">
                <a:solidFill>
                  <a:schemeClr val="dk1"/>
                </a:solidFill>
                <a:latin typeface="Times New Roman"/>
                <a:ea typeface="Times New Roman"/>
                <a:cs typeface="Times New Roman"/>
                <a:sym typeface="Times New Roman"/>
              </a:rPr>
              <a:t> enables programmers to consolidate the different aspects of writing a computer program</a:t>
            </a:r>
            <a:r>
              <a:rPr b="0" i="0" lang="en-US" sz="1000">
                <a:solidFill>
                  <a:schemeClr val="dk1"/>
                </a:solidFill>
                <a:latin typeface="Roboto"/>
                <a:ea typeface="Roboto"/>
                <a:cs typeface="Roboto"/>
                <a:sym typeface="Roboto"/>
              </a:rPr>
              <a:t>. </a:t>
            </a:r>
            <a:endParaRPr b="0" i="0" sz="2400">
              <a:solidFill>
                <a:schemeClr val="dk1"/>
              </a:solidFill>
              <a:latin typeface="Times New Roman"/>
              <a:ea typeface="Times New Roman"/>
              <a:cs typeface="Times New Roman"/>
              <a:sym typeface="Times New Roman"/>
            </a:endParaRPr>
          </a:p>
          <a:p>
            <a:pPr indent="0" lvl="0" marL="0" rtl="0" algn="l">
              <a:lnSpc>
                <a:spcPct val="100000"/>
              </a:lnSpc>
              <a:spcBef>
                <a:spcPts val="1415"/>
              </a:spcBef>
              <a:spcAft>
                <a:spcPts val="0"/>
              </a:spcAft>
              <a:buClr>
                <a:schemeClr val="dk1"/>
              </a:buClr>
              <a:buSzPts val="1400"/>
              <a:buFont typeface="Roboto"/>
              <a:buNone/>
            </a:pPr>
            <a:r>
              <a:rPr lang="en-US" sz="1400">
                <a:solidFill>
                  <a:schemeClr val="dk1"/>
                </a:solidFill>
                <a:latin typeface="Roboto"/>
                <a:ea typeface="Roboto"/>
                <a:cs typeface="Roboto"/>
                <a:sym typeface="Roboto"/>
              </a:rPr>
              <a:t>	</a:t>
            </a:r>
            <a:r>
              <a:rPr lang="en-US" sz="2400">
                <a:solidFill>
                  <a:schemeClr val="dk1"/>
                </a:solidFill>
                <a:latin typeface="Times New Roman"/>
                <a:ea typeface="Times New Roman"/>
                <a:cs typeface="Times New Roman"/>
                <a:sym typeface="Times New Roman"/>
              </a:rPr>
              <a:t>Perform variety of functions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2"/>
          <p:cNvSpPr txBox="1"/>
          <p:nvPr>
            <p:ph idx="1" type="body"/>
          </p:nvPr>
        </p:nvSpPr>
        <p:spPr>
          <a:xfrm>
            <a:off x="609601" y="1093695"/>
            <a:ext cx="10972324" cy="5032064"/>
          </a:xfrm>
          <a:prstGeom prst="rect">
            <a:avLst/>
          </a:prstGeom>
          <a:noFill/>
          <a:ln>
            <a:noFill/>
          </a:ln>
        </p:spPr>
        <p:txBody>
          <a:bodyPr anchorCtr="0" anchor="t" bIns="44975" lIns="90000" spcFirstLastPara="1" rIns="90000" wrap="square" tIns="44975">
            <a:noAutofit/>
          </a:bodyPr>
          <a:lstStyle/>
          <a:p>
            <a:pPr indent="-342900" lvl="0" marL="342900" rtl="0" algn="l">
              <a:lnSpc>
                <a:spcPct val="100000"/>
              </a:lnSpc>
              <a:spcBef>
                <a:spcPts val="0"/>
              </a:spcBef>
              <a:spcAft>
                <a:spcPts val="0"/>
              </a:spcAft>
              <a:buClr>
                <a:srgbClr val="000000"/>
              </a:buClr>
              <a:buSzPts val="1080"/>
              <a:buFont typeface="Noto Sans Symbols"/>
              <a:buChar char="⮚"/>
            </a:pPr>
            <a:r>
              <a:rPr lang="en-US" sz="2400"/>
              <a:t>Create folder</a:t>
            </a:r>
            <a:endParaRPr/>
          </a:p>
          <a:p>
            <a:pPr indent="-342900" lvl="0" marL="342900" rtl="0" algn="l">
              <a:lnSpc>
                <a:spcPct val="100000"/>
              </a:lnSpc>
              <a:spcBef>
                <a:spcPts val="1415"/>
              </a:spcBef>
              <a:spcAft>
                <a:spcPts val="0"/>
              </a:spcAft>
              <a:buClr>
                <a:srgbClr val="000000"/>
              </a:buClr>
              <a:buSzPts val="1080"/>
              <a:buFont typeface="Noto Sans Symbols"/>
              <a:buChar char="⮚"/>
            </a:pPr>
            <a:r>
              <a:rPr lang="en-US" sz="2400"/>
              <a:t>Create file(.py)</a:t>
            </a:r>
            <a:endParaRPr sz="2400">
              <a:latin typeface="Times New Roman"/>
              <a:ea typeface="Times New Roman"/>
              <a:cs typeface="Times New Roman"/>
              <a:sym typeface="Times New Roman"/>
            </a:endParaRPr>
          </a:p>
          <a:p>
            <a:pPr indent="-457200" lvl="3" marL="457200" rtl="0" algn="l">
              <a:lnSpc>
                <a:spcPct val="100000"/>
              </a:lnSpc>
              <a:spcBef>
                <a:spcPts val="1415"/>
              </a:spcBef>
              <a:spcAft>
                <a:spcPts val="0"/>
              </a:spcAft>
              <a:buClr>
                <a:srgbClr val="000000"/>
              </a:buClr>
              <a:buSzPts val="1800"/>
              <a:buFont typeface="Noto Sans Symbols"/>
              <a:buChar char="⮚"/>
            </a:pPr>
            <a:r>
              <a:rPr lang="en-US" sz="2400">
                <a:latin typeface="Times New Roman"/>
                <a:ea typeface="Times New Roman"/>
                <a:cs typeface="Times New Roman"/>
                <a:sym typeface="Times New Roman"/>
              </a:rPr>
              <a:t>print()</a:t>
            </a:r>
            <a:endParaRPr/>
          </a:p>
          <a:p>
            <a:pPr indent="0" lvl="4" marL="0" rtl="0" algn="l">
              <a:lnSpc>
                <a:spcPct val="100000"/>
              </a:lnSpc>
              <a:spcBef>
                <a:spcPts val="1415"/>
              </a:spcBef>
              <a:spcAft>
                <a:spcPts val="0"/>
              </a:spcAft>
              <a:buClr>
                <a:srgbClr val="000000"/>
              </a:buClr>
              <a:buSzPts val="1080"/>
              <a:buNone/>
            </a:pPr>
            <a:r>
              <a:rPr lang="en-US" sz="2400">
                <a:latin typeface="Times New Roman"/>
                <a:ea typeface="Times New Roman"/>
                <a:cs typeface="Times New Roman"/>
                <a:sym typeface="Times New Roman"/>
              </a:rPr>
              <a:t>	how to run a code(3 methods)</a:t>
            </a:r>
            <a:endParaRPr/>
          </a:p>
          <a:p>
            <a:pPr indent="0" lvl="6" marL="0" rtl="0" algn="l">
              <a:lnSpc>
                <a:spcPct val="100000"/>
              </a:lnSpc>
              <a:spcBef>
                <a:spcPts val="1415"/>
              </a:spcBef>
              <a:spcAft>
                <a:spcPts val="0"/>
              </a:spcAft>
              <a:buClr>
                <a:srgbClr val="000000"/>
              </a:buClr>
              <a:buSzPts val="1080"/>
              <a:buNone/>
            </a:pPr>
            <a:r>
              <a:rPr lang="en-US" sz="2400">
                <a:latin typeface="Times New Roman"/>
                <a:ea typeface="Times New Roman"/>
                <a:cs typeface="Times New Roman"/>
                <a:sym typeface="Times New Roman"/>
              </a:rPr>
              <a:t>	concatenate string </a:t>
            </a:r>
            <a:endParaRPr/>
          </a:p>
          <a:p>
            <a:pPr indent="0" lvl="6" marL="0" rtl="0" algn="l">
              <a:lnSpc>
                <a:spcPct val="100000"/>
              </a:lnSpc>
              <a:spcBef>
                <a:spcPts val="1415"/>
              </a:spcBef>
              <a:spcAft>
                <a:spcPts val="0"/>
              </a:spcAft>
              <a:buClr>
                <a:srgbClr val="000000"/>
              </a:buClr>
              <a:buSzPts val="1080"/>
              <a:buNone/>
            </a:pPr>
            <a:r>
              <a:rPr lang="en-US" sz="2400">
                <a:latin typeface="Times New Roman"/>
                <a:ea typeface="Times New Roman"/>
                <a:cs typeface="Times New Roman"/>
                <a:sym typeface="Times New Roman"/>
              </a:rPr>
              <a:t>	Store values into variables</a:t>
            </a:r>
            <a:endParaRPr/>
          </a:p>
          <a:p>
            <a:pPr indent="-342900" lvl="3" marL="342900" rtl="0" algn="l">
              <a:lnSpc>
                <a:spcPct val="100000"/>
              </a:lnSpc>
              <a:spcBef>
                <a:spcPts val="1415"/>
              </a:spcBef>
              <a:spcAft>
                <a:spcPts val="0"/>
              </a:spcAft>
              <a:buClr>
                <a:srgbClr val="000000"/>
              </a:buClr>
              <a:buSzPts val="1800"/>
              <a:buFont typeface="Noto Sans Symbols"/>
              <a:buChar char="⮚"/>
            </a:pPr>
            <a:r>
              <a:rPr lang="en-US" sz="2400">
                <a:latin typeface="Times New Roman"/>
                <a:ea typeface="Times New Roman"/>
                <a:cs typeface="Times New Roman"/>
                <a:sym typeface="Times New Roman"/>
              </a:rPr>
              <a:t>Comment</a:t>
            </a:r>
            <a:endParaRPr/>
          </a:p>
          <a:p>
            <a:pPr indent="-342900" lvl="3" marL="342900" rtl="0" algn="l">
              <a:lnSpc>
                <a:spcPct val="100000"/>
              </a:lnSpc>
              <a:spcBef>
                <a:spcPts val="1415"/>
              </a:spcBef>
              <a:spcAft>
                <a:spcPts val="0"/>
              </a:spcAft>
              <a:buClr>
                <a:srgbClr val="000000"/>
              </a:buClr>
              <a:buSzPts val="1800"/>
              <a:buFont typeface="Noto Sans Symbols"/>
              <a:buChar char="⮚"/>
            </a:pPr>
            <a:r>
              <a:rPr lang="en-US" sz="2400">
                <a:latin typeface="Times New Roman"/>
                <a:ea typeface="Times New Roman"/>
                <a:cs typeface="Times New Roman"/>
                <a:sym typeface="Times New Roman"/>
              </a:rPr>
              <a:t>input()	</a:t>
            </a:r>
            <a:endParaRPr/>
          </a:p>
          <a:p>
            <a:pPr indent="-342900" lvl="3" marL="342900" rtl="0" algn="l">
              <a:lnSpc>
                <a:spcPct val="100000"/>
              </a:lnSpc>
              <a:spcBef>
                <a:spcPts val="1415"/>
              </a:spcBef>
              <a:spcAft>
                <a:spcPts val="0"/>
              </a:spcAft>
              <a:buClr>
                <a:srgbClr val="000000"/>
              </a:buClr>
              <a:buSzPts val="1800"/>
              <a:buFont typeface="Noto Sans Symbols"/>
              <a:buChar char="⮚"/>
            </a:pPr>
            <a:r>
              <a:rPr lang="en-US" sz="2400">
                <a:latin typeface="Times New Roman"/>
                <a:ea typeface="Times New Roman"/>
                <a:cs typeface="Times New Roman"/>
                <a:sym typeface="Times New Roman"/>
              </a:rPr>
              <a:t>Indentation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3"/>
          <p:cNvSpPr txBox="1"/>
          <p:nvPr>
            <p:ph type="title"/>
          </p:nvPr>
        </p:nvSpPr>
        <p:spPr>
          <a:xfrm>
            <a:off x="609601" y="131242"/>
            <a:ext cx="6493564" cy="729369"/>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chemeClr val="dk1"/>
              </a:buClr>
              <a:buSzPts val="4400"/>
              <a:buFont typeface="Times New Roman"/>
              <a:buNone/>
            </a:pPr>
            <a:r>
              <a:rPr b="1" lang="en-US">
                <a:solidFill>
                  <a:schemeClr val="dk1"/>
                </a:solidFill>
                <a:latin typeface="Times New Roman"/>
                <a:ea typeface="Times New Roman"/>
                <a:cs typeface="Times New Roman"/>
                <a:sym typeface="Times New Roman"/>
              </a:rPr>
              <a:t>PYTHON IDENTIFIERS</a:t>
            </a:r>
            <a:endParaRPr/>
          </a:p>
        </p:txBody>
      </p:sp>
      <p:sp>
        <p:nvSpPr>
          <p:cNvPr id="328" name="Google Shape;328;p13"/>
          <p:cNvSpPr txBox="1"/>
          <p:nvPr>
            <p:ph idx="1" type="body"/>
          </p:nvPr>
        </p:nvSpPr>
        <p:spPr>
          <a:xfrm>
            <a:off x="808383" y="1166221"/>
            <a:ext cx="10972324" cy="4525557"/>
          </a:xfrm>
          <a:prstGeom prst="rect">
            <a:avLst/>
          </a:prstGeom>
          <a:noFill/>
          <a:ln>
            <a:noFill/>
          </a:ln>
        </p:spPr>
        <p:txBody>
          <a:bodyPr anchorCtr="0" anchor="t" bIns="44975" lIns="90000" spcFirstLastPara="1" rIns="90000" wrap="square" tIns="44975">
            <a:noAutofit/>
          </a:bodyPr>
          <a:lstStyle/>
          <a:p>
            <a:pPr indent="-342900" lvl="0" marL="342900" rtl="0" algn="l">
              <a:lnSpc>
                <a:spcPct val="100000"/>
              </a:lnSpc>
              <a:spcBef>
                <a:spcPts val="0"/>
              </a:spcBef>
              <a:spcAft>
                <a:spcPts val="0"/>
              </a:spcAft>
              <a:buClr>
                <a:schemeClr val="dk1"/>
              </a:buClr>
              <a:buSzPts val="900"/>
              <a:buChar char="●"/>
            </a:pPr>
            <a:r>
              <a:rPr lang="en-US" sz="2000">
                <a:solidFill>
                  <a:schemeClr val="dk1"/>
                </a:solidFill>
              </a:rPr>
              <a:t>Starts with a letter A to Z or a to z or an underscore (_) followed by zero or more letters, underscores and digits (0 to9).</a:t>
            </a:r>
            <a:endParaRPr/>
          </a:p>
          <a:p>
            <a:pPr indent="-342900" lvl="0" marL="342900" rtl="0" algn="l">
              <a:lnSpc>
                <a:spcPct val="100000"/>
              </a:lnSpc>
              <a:spcBef>
                <a:spcPts val="1415"/>
              </a:spcBef>
              <a:spcAft>
                <a:spcPts val="0"/>
              </a:spcAft>
              <a:buClr>
                <a:schemeClr val="dk1"/>
              </a:buClr>
              <a:buSzPts val="900"/>
              <a:buChar char="●"/>
            </a:pPr>
            <a:r>
              <a:rPr lang="en-US" sz="2000">
                <a:solidFill>
                  <a:schemeClr val="dk1"/>
                </a:solidFill>
              </a:rPr>
              <a:t>No special characters @, $, and% within identifiers.</a:t>
            </a:r>
            <a:endParaRPr/>
          </a:p>
          <a:p>
            <a:pPr indent="-342900" lvl="0" marL="342900" rtl="0" algn="l">
              <a:lnSpc>
                <a:spcPct val="100000"/>
              </a:lnSpc>
              <a:spcBef>
                <a:spcPts val="1415"/>
              </a:spcBef>
              <a:spcAft>
                <a:spcPts val="0"/>
              </a:spcAft>
              <a:buClr>
                <a:schemeClr val="dk1"/>
              </a:buClr>
              <a:buSzPts val="900"/>
              <a:buChar char="●"/>
            </a:pPr>
            <a:r>
              <a:rPr lang="en-US" sz="2000">
                <a:solidFill>
                  <a:schemeClr val="dk1"/>
                </a:solidFill>
              </a:rPr>
              <a:t>Do not start with digits; use digits in between or end.</a:t>
            </a:r>
            <a:endParaRPr/>
          </a:p>
          <a:p>
            <a:pPr indent="-342900" lvl="0" marL="342900" rtl="0" algn="l">
              <a:lnSpc>
                <a:spcPct val="100000"/>
              </a:lnSpc>
              <a:spcBef>
                <a:spcPts val="1415"/>
              </a:spcBef>
              <a:spcAft>
                <a:spcPts val="0"/>
              </a:spcAft>
              <a:buClr>
                <a:schemeClr val="dk1"/>
              </a:buClr>
              <a:buSzPts val="900"/>
              <a:buChar char="●"/>
            </a:pPr>
            <a:r>
              <a:rPr lang="en-US" sz="2000">
                <a:solidFill>
                  <a:schemeClr val="dk1"/>
                </a:solidFill>
              </a:rPr>
              <a:t>Case sensitive programming language.</a:t>
            </a:r>
            <a:endParaRPr/>
          </a:p>
          <a:p>
            <a:pPr indent="-342900" lvl="0" marL="342900" rtl="0" algn="l">
              <a:lnSpc>
                <a:spcPct val="100000"/>
              </a:lnSpc>
              <a:spcBef>
                <a:spcPts val="1415"/>
              </a:spcBef>
              <a:spcAft>
                <a:spcPts val="0"/>
              </a:spcAft>
              <a:buClr>
                <a:schemeClr val="dk1"/>
              </a:buClr>
              <a:buSzPts val="900"/>
              <a:buChar char="●"/>
            </a:pPr>
            <a:r>
              <a:rPr lang="en-US" sz="2000">
                <a:solidFill>
                  <a:schemeClr val="dk1"/>
                </a:solidFill>
              </a:rPr>
              <a:t>Class names start with an uppercase letter.</a:t>
            </a:r>
            <a:endParaRPr/>
          </a:p>
          <a:p>
            <a:pPr indent="-342900" lvl="0" marL="342900" rtl="0" algn="l">
              <a:lnSpc>
                <a:spcPct val="100000"/>
              </a:lnSpc>
              <a:spcBef>
                <a:spcPts val="1415"/>
              </a:spcBef>
              <a:spcAft>
                <a:spcPts val="0"/>
              </a:spcAft>
              <a:buClr>
                <a:schemeClr val="dk1"/>
              </a:buClr>
              <a:buSzPts val="900"/>
              <a:buChar char="●"/>
            </a:pPr>
            <a:r>
              <a:rPr lang="en-US" sz="2000">
                <a:solidFill>
                  <a:schemeClr val="dk1"/>
                </a:solidFill>
              </a:rPr>
              <a:t>Keywords are reserved and cant be used as identifiers.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4"/>
          <p:cNvSpPr txBox="1"/>
          <p:nvPr>
            <p:ph type="title"/>
          </p:nvPr>
        </p:nvSpPr>
        <p:spPr>
          <a:xfrm>
            <a:off x="609601" y="160920"/>
            <a:ext cx="3673641"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KEYWORDS</a:t>
            </a:r>
            <a:endParaRPr/>
          </a:p>
        </p:txBody>
      </p:sp>
      <p:pic>
        <p:nvPicPr>
          <p:cNvPr id="334" name="Google Shape;334;p14"/>
          <p:cNvPicPr preferRelativeResize="0"/>
          <p:nvPr>
            <p:ph idx="1" type="body"/>
          </p:nvPr>
        </p:nvPicPr>
        <p:blipFill rotWithShape="1">
          <a:blip r:embed="rId3">
            <a:alphaModFix/>
          </a:blip>
          <a:srcRect b="0" l="0" r="0" t="0"/>
          <a:stretch/>
        </p:blipFill>
        <p:spPr>
          <a:xfrm>
            <a:off x="2763829" y="1046752"/>
            <a:ext cx="6664342" cy="46031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5"/>
          <p:cNvSpPr txBox="1"/>
          <p:nvPr>
            <p:ph type="title"/>
          </p:nvPr>
        </p:nvSpPr>
        <p:spPr>
          <a:xfrm>
            <a:off x="627531" y="149173"/>
            <a:ext cx="3591338"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VARIABLES</a:t>
            </a:r>
            <a:endParaRPr/>
          </a:p>
        </p:txBody>
      </p:sp>
      <p:sp>
        <p:nvSpPr>
          <p:cNvPr id="340" name="Google Shape;340;p15"/>
          <p:cNvSpPr txBox="1"/>
          <p:nvPr>
            <p:ph idx="1" type="body"/>
          </p:nvPr>
        </p:nvSpPr>
        <p:spPr>
          <a:xfrm>
            <a:off x="609601" y="1609166"/>
            <a:ext cx="10972324" cy="4525557"/>
          </a:xfrm>
          <a:prstGeom prst="rect">
            <a:avLst/>
          </a:prstGeom>
          <a:noFill/>
          <a:ln>
            <a:noFill/>
          </a:ln>
        </p:spPr>
        <p:txBody>
          <a:bodyPr anchorCtr="0" anchor="t" bIns="44975" lIns="90000" spcFirstLastPara="1" rIns="90000" wrap="square" tIns="44975">
            <a:noAutofit/>
          </a:bodyPr>
          <a:lstStyle/>
          <a:p>
            <a:pPr indent="-342900" lvl="0" marL="342900" rtl="0" algn="l">
              <a:lnSpc>
                <a:spcPct val="100000"/>
              </a:lnSpc>
              <a:spcBef>
                <a:spcPts val="0"/>
              </a:spcBef>
              <a:spcAft>
                <a:spcPts val="0"/>
              </a:spcAft>
              <a:buClr>
                <a:srgbClr val="000000"/>
              </a:buClr>
              <a:buSzPts val="1080"/>
              <a:buChar char="●"/>
            </a:pPr>
            <a:r>
              <a:rPr lang="en-US" sz="2400">
                <a:latin typeface="Times New Roman"/>
                <a:ea typeface="Times New Roman"/>
                <a:cs typeface="Times New Roman"/>
                <a:sym typeface="Times New Roman"/>
              </a:rPr>
              <a:t>Name which is used to refer memory location.</a:t>
            </a:r>
            <a:endParaRPr/>
          </a:p>
          <a:p>
            <a:pPr indent="-342900" lvl="0" marL="342900" rtl="0" algn="l">
              <a:lnSpc>
                <a:spcPct val="100000"/>
              </a:lnSpc>
              <a:spcBef>
                <a:spcPts val="1415"/>
              </a:spcBef>
              <a:spcAft>
                <a:spcPts val="0"/>
              </a:spcAft>
              <a:buClr>
                <a:srgbClr val="000000"/>
              </a:buClr>
              <a:buSzPts val="1080"/>
              <a:buChar char="●"/>
            </a:pPr>
            <a:r>
              <a:rPr lang="en-US" sz="2400">
                <a:latin typeface="Times New Roman"/>
                <a:ea typeface="Times New Roman"/>
                <a:cs typeface="Times New Roman"/>
                <a:sym typeface="Times New Roman"/>
              </a:rPr>
              <a:t>Variable used to hold value.</a:t>
            </a:r>
            <a:endParaRPr/>
          </a:p>
          <a:p>
            <a:pPr indent="-342900" lvl="0" marL="342900" rtl="0" algn="l">
              <a:lnSpc>
                <a:spcPct val="100000"/>
              </a:lnSpc>
              <a:spcBef>
                <a:spcPts val="1415"/>
              </a:spcBef>
              <a:spcAft>
                <a:spcPts val="0"/>
              </a:spcAft>
              <a:buClr>
                <a:srgbClr val="000000"/>
              </a:buClr>
              <a:buSzPts val="1080"/>
              <a:buChar char="●"/>
            </a:pPr>
            <a:r>
              <a:rPr lang="en-US" sz="2400">
                <a:latin typeface="Times New Roman"/>
                <a:ea typeface="Times New Roman"/>
                <a:cs typeface="Times New Roman"/>
                <a:sym typeface="Times New Roman"/>
              </a:rPr>
              <a:t>Don't need to specify the type of variable.</a:t>
            </a:r>
            <a:endParaRPr/>
          </a:p>
        </p:txBody>
      </p:sp>
      <p:pic>
        <p:nvPicPr>
          <p:cNvPr id="341" name="Google Shape;341;p15"/>
          <p:cNvPicPr preferRelativeResize="0"/>
          <p:nvPr/>
        </p:nvPicPr>
        <p:blipFill rotWithShape="1">
          <a:blip r:embed="rId3">
            <a:alphaModFix/>
          </a:blip>
          <a:srcRect b="25990" l="35544" r="32282" t="46763"/>
          <a:stretch/>
        </p:blipFill>
        <p:spPr>
          <a:xfrm>
            <a:off x="3053413" y="3128683"/>
            <a:ext cx="6085173" cy="28986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6"/>
          <p:cNvSpPr txBox="1"/>
          <p:nvPr>
            <p:ph type="title"/>
          </p:nvPr>
        </p:nvSpPr>
        <p:spPr>
          <a:xfrm>
            <a:off x="457200" y="140204"/>
            <a:ext cx="4203031"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DATA TYPES</a:t>
            </a:r>
            <a:endParaRPr/>
          </a:p>
        </p:txBody>
      </p:sp>
      <p:sp>
        <p:nvSpPr>
          <p:cNvPr id="347" name="Google Shape;347;p16"/>
          <p:cNvSpPr txBox="1"/>
          <p:nvPr>
            <p:ph idx="1" type="body"/>
          </p:nvPr>
        </p:nvSpPr>
        <p:spPr>
          <a:xfrm>
            <a:off x="609838" y="1129396"/>
            <a:ext cx="10972324" cy="4885922"/>
          </a:xfrm>
          <a:prstGeom prst="rect">
            <a:avLst/>
          </a:prstGeom>
          <a:noFill/>
          <a:ln>
            <a:noFill/>
          </a:ln>
        </p:spPr>
        <p:txBody>
          <a:bodyPr anchorCtr="0" anchor="t" bIns="44975" lIns="90000" spcFirstLastPara="1" rIns="90000" wrap="square" tIns="44975">
            <a:noAutofit/>
          </a:bodyPr>
          <a:lstStyle/>
          <a:p>
            <a:pPr indent="0" lvl="0" marL="12065" marR="200660" rtl="0" algn="l">
              <a:lnSpc>
                <a:spcPct val="133500"/>
              </a:lnSpc>
              <a:spcBef>
                <a:spcPts val="0"/>
              </a:spcBef>
              <a:spcAft>
                <a:spcPts val="0"/>
              </a:spcAft>
              <a:buClr>
                <a:srgbClr val="404040"/>
              </a:buClr>
              <a:buSzPts val="1260"/>
              <a:buNone/>
            </a:pPr>
            <a:r>
              <a:rPr b="1" lang="en-US" sz="2800" u="sng">
                <a:solidFill>
                  <a:srgbClr val="404040"/>
                </a:solidFill>
                <a:latin typeface="Times New Roman"/>
                <a:ea typeface="Times New Roman"/>
                <a:cs typeface="Times New Roman"/>
                <a:sym typeface="Times New Roman"/>
              </a:rPr>
              <a:t>Immutable</a:t>
            </a:r>
            <a:r>
              <a:rPr b="1" lang="en-US" sz="2400" u="sng">
                <a:solidFill>
                  <a:srgbClr val="404040"/>
                </a:solidFill>
                <a:latin typeface="Times New Roman"/>
                <a:ea typeface="Times New Roman"/>
                <a:cs typeface="Times New Roman"/>
                <a:sym typeface="Times New Roman"/>
              </a:rPr>
              <a:t> :</a:t>
            </a:r>
            <a:endParaRPr/>
          </a:p>
          <a:p>
            <a:pPr indent="-346075" lvl="0" marL="358140" marR="200660" rtl="0" algn="l">
              <a:lnSpc>
                <a:spcPct val="133500"/>
              </a:lnSpc>
              <a:spcBef>
                <a:spcPts val="1505"/>
              </a:spcBef>
              <a:spcAft>
                <a:spcPts val="0"/>
              </a:spcAft>
              <a:buClr>
                <a:srgbClr val="404040"/>
              </a:buClr>
              <a:buSzPts val="900"/>
              <a:buChar char="●"/>
            </a:pPr>
            <a:r>
              <a:rPr b="1" lang="en-US" sz="2000">
                <a:solidFill>
                  <a:srgbClr val="404040"/>
                </a:solidFill>
                <a:latin typeface="Times New Roman"/>
                <a:ea typeface="Times New Roman"/>
                <a:cs typeface="Times New Roman"/>
                <a:sym typeface="Times New Roman"/>
              </a:rPr>
              <a:t>Integer </a:t>
            </a:r>
            <a:endParaRPr/>
          </a:p>
          <a:p>
            <a:pPr indent="-346075" lvl="0" marL="358140" marR="200660" rtl="0" algn="l">
              <a:lnSpc>
                <a:spcPct val="133500"/>
              </a:lnSpc>
              <a:spcBef>
                <a:spcPts val="1505"/>
              </a:spcBef>
              <a:spcAft>
                <a:spcPts val="0"/>
              </a:spcAft>
              <a:buClr>
                <a:srgbClr val="404040"/>
              </a:buClr>
              <a:buSzPts val="900"/>
              <a:buChar char="●"/>
            </a:pPr>
            <a:r>
              <a:rPr b="1" lang="en-US" sz="2000">
                <a:solidFill>
                  <a:srgbClr val="404040"/>
                </a:solidFill>
                <a:latin typeface="Times New Roman"/>
                <a:ea typeface="Times New Roman"/>
                <a:cs typeface="Times New Roman"/>
                <a:sym typeface="Times New Roman"/>
              </a:rPr>
              <a:t>Float </a:t>
            </a:r>
            <a:endParaRPr/>
          </a:p>
          <a:p>
            <a:pPr indent="-346075" lvl="0" marL="358140" marR="200660" rtl="0" algn="l">
              <a:lnSpc>
                <a:spcPct val="133500"/>
              </a:lnSpc>
              <a:spcBef>
                <a:spcPts val="1505"/>
              </a:spcBef>
              <a:spcAft>
                <a:spcPts val="0"/>
              </a:spcAft>
              <a:buClr>
                <a:srgbClr val="404040"/>
              </a:buClr>
              <a:buSzPts val="900"/>
              <a:buChar char="●"/>
            </a:pPr>
            <a:r>
              <a:rPr b="1" lang="en-US" sz="2000">
                <a:solidFill>
                  <a:srgbClr val="404040"/>
                </a:solidFill>
                <a:latin typeface="Times New Roman"/>
                <a:ea typeface="Times New Roman"/>
                <a:cs typeface="Times New Roman"/>
                <a:sym typeface="Times New Roman"/>
              </a:rPr>
              <a:t>Boolean </a:t>
            </a:r>
            <a:endParaRPr/>
          </a:p>
          <a:p>
            <a:pPr indent="-346075" lvl="0" marL="358140" marR="200660" rtl="0" algn="l">
              <a:lnSpc>
                <a:spcPct val="133500"/>
              </a:lnSpc>
              <a:spcBef>
                <a:spcPts val="1505"/>
              </a:spcBef>
              <a:spcAft>
                <a:spcPts val="0"/>
              </a:spcAft>
              <a:buClr>
                <a:srgbClr val="404040"/>
              </a:buClr>
              <a:buSzPts val="900"/>
              <a:buChar char="●"/>
            </a:pPr>
            <a:r>
              <a:rPr b="1" lang="en-US" sz="2000">
                <a:solidFill>
                  <a:srgbClr val="404040"/>
                </a:solidFill>
                <a:latin typeface="Times New Roman"/>
                <a:ea typeface="Times New Roman"/>
                <a:cs typeface="Times New Roman"/>
                <a:sym typeface="Times New Roman"/>
              </a:rPr>
              <a:t>String </a:t>
            </a:r>
            <a:endParaRPr/>
          </a:p>
          <a:p>
            <a:pPr indent="-346075" lvl="0" marL="358140" marR="200660" rtl="0" algn="l">
              <a:lnSpc>
                <a:spcPct val="133500"/>
              </a:lnSpc>
              <a:spcBef>
                <a:spcPts val="1505"/>
              </a:spcBef>
              <a:spcAft>
                <a:spcPts val="0"/>
              </a:spcAft>
              <a:buClr>
                <a:srgbClr val="404040"/>
              </a:buClr>
              <a:buSzPts val="900"/>
              <a:buChar char="●"/>
            </a:pPr>
            <a:r>
              <a:rPr b="1" lang="en-US" sz="2000">
                <a:solidFill>
                  <a:srgbClr val="404040"/>
                </a:solidFill>
                <a:latin typeface="Times New Roman"/>
                <a:ea typeface="Times New Roman"/>
                <a:cs typeface="Times New Roman"/>
                <a:sym typeface="Times New Roman"/>
              </a:rPr>
              <a:t>Tuple</a:t>
            </a:r>
            <a:endParaRPr/>
          </a:p>
          <a:p>
            <a:pPr indent="0" lvl="0" marL="12065" marR="200660" rtl="0" algn="l">
              <a:lnSpc>
                <a:spcPct val="133500"/>
              </a:lnSpc>
              <a:spcBef>
                <a:spcPts val="1505"/>
              </a:spcBef>
              <a:spcAft>
                <a:spcPts val="0"/>
              </a:spcAft>
              <a:buClr>
                <a:srgbClr val="000000"/>
              </a:buClr>
              <a:buSzPts val="900"/>
              <a:buNone/>
            </a:pPr>
            <a:r>
              <a:t/>
            </a:r>
            <a:endParaRPr b="1" sz="2000"/>
          </a:p>
          <a:p>
            <a:pPr indent="0" lvl="0" marL="12065" marR="200660" rtl="0" algn="l">
              <a:lnSpc>
                <a:spcPct val="133500"/>
              </a:lnSpc>
              <a:spcBef>
                <a:spcPts val="1505"/>
              </a:spcBef>
              <a:spcAft>
                <a:spcPts val="0"/>
              </a:spcAft>
              <a:buClr>
                <a:srgbClr val="000000"/>
              </a:buClr>
              <a:buSzPts val="900"/>
              <a:buNone/>
            </a:pPr>
            <a:r>
              <a:rPr b="1" lang="en-US" sz="2000"/>
              <a:t>type() </a:t>
            </a:r>
            <a:r>
              <a:rPr lang="en-US" sz="2000"/>
              <a:t>function which returns the type of the variable passed</a:t>
            </a:r>
            <a:endParaRPr sz="2000">
              <a:latin typeface="Times New Roman"/>
              <a:ea typeface="Times New Roman"/>
              <a:cs typeface="Times New Roman"/>
              <a:sym typeface="Times New Roman"/>
            </a:endParaRPr>
          </a:p>
          <a:p>
            <a:pPr indent="0" lvl="0" marL="0" rtl="0" algn="l">
              <a:lnSpc>
                <a:spcPct val="100000"/>
              </a:lnSpc>
              <a:spcBef>
                <a:spcPts val="1425"/>
              </a:spcBef>
              <a:spcAft>
                <a:spcPts val="0"/>
              </a:spcAft>
              <a:buClr>
                <a:srgbClr val="000000"/>
              </a:buClr>
              <a:buSzPts val="1620"/>
              <a:buNone/>
            </a:pPr>
            <a:r>
              <a:t/>
            </a:r>
            <a:endParaRPr sz="3600">
              <a:latin typeface="Times New Roman"/>
              <a:ea typeface="Times New Roman"/>
              <a:cs typeface="Times New Roman"/>
              <a:sym typeface="Times New Roman"/>
            </a:endParaRPr>
          </a:p>
          <a:p>
            <a:pPr indent="0" lvl="0" marL="12700" rtl="0" algn="l">
              <a:lnSpc>
                <a:spcPct val="100000"/>
              </a:lnSpc>
              <a:spcBef>
                <a:spcPts val="1415"/>
              </a:spcBef>
              <a:spcAft>
                <a:spcPts val="0"/>
              </a:spcAft>
              <a:buClr>
                <a:srgbClr val="000000"/>
              </a:buClr>
              <a:buSzPts val="1080"/>
              <a:buNone/>
            </a:pPr>
            <a:r>
              <a:t/>
            </a:r>
            <a:endParaRPr sz="2400">
              <a:latin typeface="Times New Roman"/>
              <a:ea typeface="Times New Roman"/>
              <a:cs typeface="Times New Roman"/>
              <a:sym typeface="Times New Roman"/>
            </a:endParaRPr>
          </a:p>
        </p:txBody>
      </p:sp>
      <p:sp>
        <p:nvSpPr>
          <p:cNvPr id="348" name="Google Shape;348;p16"/>
          <p:cNvSpPr txBox="1"/>
          <p:nvPr/>
        </p:nvSpPr>
        <p:spPr>
          <a:xfrm>
            <a:off x="6096000" y="1282847"/>
            <a:ext cx="6096000" cy="22996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u="sng">
                <a:solidFill>
                  <a:srgbClr val="404040"/>
                </a:solidFill>
                <a:latin typeface="Times New Roman"/>
                <a:ea typeface="Times New Roman"/>
                <a:cs typeface="Times New Roman"/>
                <a:sym typeface="Times New Roman"/>
              </a:rPr>
              <a:t>Mutable :</a:t>
            </a:r>
            <a:endParaRPr/>
          </a:p>
          <a:p>
            <a:pPr indent="0" lvl="0" marL="0" marR="0" rtl="0" algn="l">
              <a:spcBef>
                <a:spcPts val="0"/>
              </a:spcBef>
              <a:spcAft>
                <a:spcPts val="0"/>
              </a:spcAft>
              <a:buNone/>
            </a:pPr>
            <a:r>
              <a:t/>
            </a:r>
            <a:endParaRPr sz="1800">
              <a:solidFill>
                <a:srgbClr val="404040"/>
              </a:solidFill>
              <a:latin typeface="Times New Roman"/>
              <a:ea typeface="Times New Roman"/>
              <a:cs typeface="Times New Roman"/>
              <a:sym typeface="Times New Roman"/>
            </a:endParaRPr>
          </a:p>
          <a:p>
            <a:pPr indent="-342900" lvl="0" marL="701040" marR="728345" rtl="0" algn="l">
              <a:lnSpc>
                <a:spcPct val="133500"/>
              </a:lnSpc>
              <a:spcBef>
                <a:spcPts val="0"/>
              </a:spcBef>
              <a:spcAft>
                <a:spcPts val="0"/>
              </a:spcAft>
              <a:buClr>
                <a:srgbClr val="404040"/>
              </a:buClr>
              <a:buSzPts val="2000"/>
              <a:buFont typeface="Arial"/>
              <a:buChar char="•"/>
            </a:pPr>
            <a:r>
              <a:rPr b="1" lang="en-US" sz="2000">
                <a:solidFill>
                  <a:srgbClr val="404040"/>
                </a:solidFill>
                <a:latin typeface="Times New Roman"/>
                <a:ea typeface="Times New Roman"/>
                <a:cs typeface="Times New Roman"/>
                <a:sym typeface="Times New Roman"/>
              </a:rPr>
              <a:t>List  </a:t>
            </a:r>
            <a:endParaRPr/>
          </a:p>
          <a:p>
            <a:pPr indent="-342900" lvl="0" marL="701040" marR="728345" rtl="0" algn="l">
              <a:lnSpc>
                <a:spcPct val="133500"/>
              </a:lnSpc>
              <a:spcBef>
                <a:spcPts val="0"/>
              </a:spcBef>
              <a:spcAft>
                <a:spcPts val="0"/>
              </a:spcAft>
              <a:buClr>
                <a:srgbClr val="404040"/>
              </a:buClr>
              <a:buSzPts val="2000"/>
              <a:buFont typeface="Arial"/>
              <a:buChar char="•"/>
            </a:pPr>
            <a:r>
              <a:rPr b="1" lang="en-US" sz="2000">
                <a:solidFill>
                  <a:srgbClr val="404040"/>
                </a:solidFill>
                <a:latin typeface="Times New Roman"/>
                <a:ea typeface="Times New Roman"/>
                <a:cs typeface="Times New Roman"/>
                <a:sym typeface="Times New Roman"/>
              </a:rPr>
              <a:t>Set</a:t>
            </a:r>
            <a:endParaRPr b="1" sz="2000">
              <a:solidFill>
                <a:schemeClr val="dk1"/>
              </a:solidFill>
              <a:latin typeface="Times New Roman"/>
              <a:ea typeface="Times New Roman"/>
              <a:cs typeface="Times New Roman"/>
              <a:sym typeface="Times New Roman"/>
            </a:endParaRPr>
          </a:p>
          <a:p>
            <a:pPr indent="-342900" lvl="0" marL="701040" marR="0" rtl="0" algn="l">
              <a:lnSpc>
                <a:spcPct val="100000"/>
              </a:lnSpc>
              <a:spcBef>
                <a:spcPts val="665"/>
              </a:spcBef>
              <a:spcAft>
                <a:spcPts val="0"/>
              </a:spcAft>
              <a:buClr>
                <a:srgbClr val="404040"/>
              </a:buClr>
              <a:buSzPts val="2000"/>
              <a:buFont typeface="Arial"/>
              <a:buChar char="•"/>
            </a:pPr>
            <a:r>
              <a:rPr b="1" lang="en-US" sz="2000">
                <a:solidFill>
                  <a:srgbClr val="404040"/>
                </a:solidFill>
                <a:latin typeface="Times New Roman"/>
                <a:ea typeface="Times New Roman"/>
                <a:cs typeface="Times New Roman"/>
                <a:sym typeface="Times New Roman"/>
              </a:rPr>
              <a:t>Dictionary</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7"/>
          <p:cNvSpPr txBox="1"/>
          <p:nvPr>
            <p:ph type="title"/>
          </p:nvPr>
        </p:nvSpPr>
        <p:spPr>
          <a:xfrm>
            <a:off x="609601" y="160920"/>
            <a:ext cx="3673641"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chemeClr val="dk1"/>
              </a:buClr>
              <a:buSzPts val="4400"/>
              <a:buFont typeface="Times New Roman"/>
              <a:buNone/>
            </a:pPr>
            <a:r>
              <a:rPr b="1" lang="en-US">
                <a:solidFill>
                  <a:schemeClr val="dk1"/>
                </a:solidFill>
                <a:latin typeface="Times New Roman"/>
                <a:ea typeface="Times New Roman"/>
                <a:cs typeface="Times New Roman"/>
                <a:sym typeface="Times New Roman"/>
              </a:rPr>
              <a:t>OPERATORS</a:t>
            </a:r>
            <a:endParaRPr/>
          </a:p>
        </p:txBody>
      </p:sp>
      <p:sp>
        <p:nvSpPr>
          <p:cNvPr id="354" name="Google Shape;354;p17"/>
          <p:cNvSpPr txBox="1"/>
          <p:nvPr>
            <p:ph idx="1" type="body"/>
          </p:nvPr>
        </p:nvSpPr>
        <p:spPr>
          <a:xfrm>
            <a:off x="610075" y="942474"/>
            <a:ext cx="10972324" cy="5041231"/>
          </a:xfrm>
          <a:prstGeom prst="rect">
            <a:avLst/>
          </a:prstGeom>
          <a:noFill/>
          <a:ln>
            <a:noFill/>
          </a:ln>
        </p:spPr>
        <p:txBody>
          <a:bodyPr anchorCtr="0" anchor="t" bIns="44975" lIns="90000" spcFirstLastPara="1" rIns="90000" wrap="square" tIns="44975">
            <a:noAutofit/>
          </a:bodyPr>
          <a:lstStyle/>
          <a:p>
            <a:pPr indent="0" lvl="0" marL="12065" marR="5080" rtl="0" algn="l">
              <a:lnSpc>
                <a:spcPct val="144400"/>
              </a:lnSpc>
              <a:spcBef>
                <a:spcPts val="0"/>
              </a:spcBef>
              <a:spcAft>
                <a:spcPts val="0"/>
              </a:spcAft>
              <a:buClr>
                <a:schemeClr val="dk1"/>
              </a:buClr>
              <a:buSzPts val="1260"/>
              <a:buNone/>
            </a:pPr>
            <a:r>
              <a:rPr lang="en-US" sz="2800">
                <a:solidFill>
                  <a:schemeClr val="dk1"/>
                </a:solidFill>
                <a:latin typeface="Times New Roman"/>
                <a:ea typeface="Times New Roman"/>
                <a:cs typeface="Times New Roman"/>
                <a:sym typeface="Times New Roman"/>
              </a:rPr>
              <a:t>Responsible for a particular operation  between two operands.</a:t>
            </a:r>
            <a:endParaRPr/>
          </a:p>
          <a:p>
            <a:pPr indent="-457200" lvl="4" marL="469265" marR="5080" rtl="0" algn="l">
              <a:lnSpc>
                <a:spcPct val="144400"/>
              </a:lnSpc>
              <a:spcBef>
                <a:spcPts val="1515"/>
              </a:spcBef>
              <a:spcAft>
                <a:spcPts val="0"/>
              </a:spcAft>
              <a:buClr>
                <a:schemeClr val="dk1"/>
              </a:buClr>
              <a:buSzPts val="900"/>
              <a:buChar char="●"/>
            </a:pPr>
            <a:r>
              <a:rPr b="1" lang="en-US" sz="2000">
                <a:solidFill>
                  <a:schemeClr val="dk1"/>
                </a:solidFill>
                <a:latin typeface="Times New Roman"/>
                <a:ea typeface="Times New Roman"/>
                <a:cs typeface="Times New Roman"/>
                <a:sym typeface="Times New Roman"/>
              </a:rPr>
              <a:t>Arithmetic operators</a:t>
            </a:r>
            <a:endParaRPr/>
          </a:p>
          <a:p>
            <a:pPr indent="-457200" lvl="4" marL="469265" marR="5080" rtl="0" algn="l">
              <a:lnSpc>
                <a:spcPct val="144400"/>
              </a:lnSpc>
              <a:spcBef>
                <a:spcPts val="1515"/>
              </a:spcBef>
              <a:spcAft>
                <a:spcPts val="0"/>
              </a:spcAft>
              <a:buClr>
                <a:schemeClr val="dk1"/>
              </a:buClr>
              <a:buSzPts val="900"/>
              <a:buChar char="●"/>
            </a:pPr>
            <a:r>
              <a:rPr b="1" lang="en-US" sz="2000">
                <a:solidFill>
                  <a:schemeClr val="dk1"/>
                </a:solidFill>
                <a:latin typeface="Times New Roman"/>
                <a:ea typeface="Times New Roman"/>
                <a:cs typeface="Times New Roman"/>
                <a:sym typeface="Times New Roman"/>
              </a:rPr>
              <a:t>Comparison operators </a:t>
            </a:r>
            <a:endParaRPr/>
          </a:p>
          <a:p>
            <a:pPr indent="-457200" lvl="4" marL="469265" marR="5080" rtl="0" algn="l">
              <a:lnSpc>
                <a:spcPct val="144400"/>
              </a:lnSpc>
              <a:spcBef>
                <a:spcPts val="1515"/>
              </a:spcBef>
              <a:spcAft>
                <a:spcPts val="0"/>
              </a:spcAft>
              <a:buClr>
                <a:schemeClr val="dk1"/>
              </a:buClr>
              <a:buSzPts val="900"/>
              <a:buChar char="●"/>
            </a:pPr>
            <a:r>
              <a:rPr b="1" lang="en-US" sz="2000">
                <a:solidFill>
                  <a:schemeClr val="dk1"/>
                </a:solidFill>
                <a:latin typeface="Times New Roman"/>
                <a:ea typeface="Times New Roman"/>
                <a:cs typeface="Times New Roman"/>
                <a:sym typeface="Times New Roman"/>
              </a:rPr>
              <a:t>Assignment Operators</a:t>
            </a:r>
            <a:endParaRPr b="1" sz="2000">
              <a:solidFill>
                <a:schemeClr val="dk1"/>
              </a:solidFill>
              <a:latin typeface="Times New Roman"/>
              <a:ea typeface="Times New Roman"/>
              <a:cs typeface="Times New Roman"/>
              <a:sym typeface="Times New Roman"/>
            </a:endParaRPr>
          </a:p>
          <a:p>
            <a:pPr indent="-457200" lvl="4" marL="469265" marR="5080" rtl="0" algn="l">
              <a:lnSpc>
                <a:spcPct val="144400"/>
              </a:lnSpc>
              <a:spcBef>
                <a:spcPts val="1515"/>
              </a:spcBef>
              <a:spcAft>
                <a:spcPts val="0"/>
              </a:spcAft>
              <a:buClr>
                <a:schemeClr val="dk1"/>
              </a:buClr>
              <a:buSzPts val="900"/>
              <a:buChar char="●"/>
            </a:pPr>
            <a:r>
              <a:rPr b="1" lang="en-US" sz="2000">
                <a:solidFill>
                  <a:schemeClr val="dk1"/>
                </a:solidFill>
                <a:latin typeface="Times New Roman"/>
                <a:ea typeface="Times New Roman"/>
                <a:cs typeface="Times New Roman"/>
                <a:sym typeface="Times New Roman"/>
              </a:rPr>
              <a:t>Logical Operators</a:t>
            </a:r>
            <a:endParaRPr b="1" sz="2000">
              <a:solidFill>
                <a:schemeClr val="dk1"/>
              </a:solidFill>
              <a:latin typeface="Times New Roman"/>
              <a:ea typeface="Times New Roman"/>
              <a:cs typeface="Times New Roman"/>
              <a:sym typeface="Times New Roman"/>
            </a:endParaRPr>
          </a:p>
          <a:p>
            <a:pPr indent="-457200" lvl="4" marL="469265" marR="5080" rtl="0" algn="l">
              <a:lnSpc>
                <a:spcPct val="144400"/>
              </a:lnSpc>
              <a:spcBef>
                <a:spcPts val="1515"/>
              </a:spcBef>
              <a:spcAft>
                <a:spcPts val="0"/>
              </a:spcAft>
              <a:buClr>
                <a:schemeClr val="dk1"/>
              </a:buClr>
              <a:buSzPts val="900"/>
              <a:buChar char="●"/>
            </a:pPr>
            <a:r>
              <a:rPr b="1" lang="en-US" sz="2000">
                <a:solidFill>
                  <a:schemeClr val="dk1"/>
                </a:solidFill>
                <a:latin typeface="Times New Roman"/>
                <a:ea typeface="Times New Roman"/>
                <a:cs typeface="Times New Roman"/>
                <a:sym typeface="Times New Roman"/>
              </a:rPr>
              <a:t>Membership Operators </a:t>
            </a:r>
            <a:endParaRPr/>
          </a:p>
          <a:p>
            <a:pPr indent="-457200" lvl="4" marL="469265" marR="5080" rtl="0" algn="l">
              <a:lnSpc>
                <a:spcPct val="144400"/>
              </a:lnSpc>
              <a:spcBef>
                <a:spcPts val="1515"/>
              </a:spcBef>
              <a:spcAft>
                <a:spcPts val="0"/>
              </a:spcAft>
              <a:buClr>
                <a:schemeClr val="dk1"/>
              </a:buClr>
              <a:buSzPts val="900"/>
              <a:buChar char="●"/>
            </a:pPr>
            <a:r>
              <a:rPr b="1" lang="en-US" sz="2000">
                <a:solidFill>
                  <a:schemeClr val="dk1"/>
                </a:solidFill>
                <a:latin typeface="Times New Roman"/>
                <a:ea typeface="Times New Roman"/>
                <a:cs typeface="Times New Roman"/>
                <a:sym typeface="Times New Roman"/>
              </a:rPr>
              <a:t>Identity Operators</a:t>
            </a:r>
            <a:endParaRPr b="1" sz="2000">
              <a:solidFill>
                <a:schemeClr val="dk1"/>
              </a:solidFill>
              <a:latin typeface="Times New Roman"/>
              <a:ea typeface="Times New Roman"/>
              <a:cs typeface="Times New Roman"/>
              <a:sym typeface="Times New Roman"/>
            </a:endParaRPr>
          </a:p>
          <a:p>
            <a:pPr indent="0" lvl="0" marL="0" rtl="0" algn="l">
              <a:lnSpc>
                <a:spcPct val="100000"/>
              </a:lnSpc>
              <a:spcBef>
                <a:spcPts val="1415"/>
              </a:spcBef>
              <a:spcAft>
                <a:spcPts val="0"/>
              </a:spcAft>
              <a:buClr>
                <a:srgbClr val="000000"/>
              </a:buClr>
              <a:buSzPts val="1440"/>
              <a:buNone/>
            </a:pPr>
            <a:r>
              <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8"/>
          <p:cNvSpPr txBox="1"/>
          <p:nvPr>
            <p:ph type="title"/>
          </p:nvPr>
        </p:nvSpPr>
        <p:spPr>
          <a:xfrm>
            <a:off x="609600" y="160920"/>
            <a:ext cx="7620000"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ARITHMETIC OPERATORS</a:t>
            </a:r>
            <a:endParaRPr/>
          </a:p>
        </p:txBody>
      </p:sp>
      <p:pic>
        <p:nvPicPr>
          <p:cNvPr id="360" name="Google Shape;360;p18"/>
          <p:cNvPicPr preferRelativeResize="0"/>
          <p:nvPr>
            <p:ph idx="1" type="body"/>
          </p:nvPr>
        </p:nvPicPr>
        <p:blipFill rotWithShape="1">
          <a:blip r:embed="rId3">
            <a:alphaModFix/>
          </a:blip>
          <a:srcRect b="0" l="0" r="0" t="0"/>
          <a:stretch/>
        </p:blipFill>
        <p:spPr>
          <a:xfrm>
            <a:off x="1376570" y="1167252"/>
            <a:ext cx="9438860" cy="45234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9"/>
          <p:cNvSpPr txBox="1"/>
          <p:nvPr>
            <p:ph type="title"/>
          </p:nvPr>
        </p:nvSpPr>
        <p:spPr>
          <a:xfrm>
            <a:off x="609600" y="160920"/>
            <a:ext cx="7620000"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COMPARISON OPERATORS</a:t>
            </a:r>
            <a:endParaRPr/>
          </a:p>
        </p:txBody>
      </p:sp>
      <p:pic>
        <p:nvPicPr>
          <p:cNvPr id="366" name="Google Shape;366;p19"/>
          <p:cNvPicPr preferRelativeResize="0"/>
          <p:nvPr>
            <p:ph idx="1" type="body"/>
          </p:nvPr>
        </p:nvPicPr>
        <p:blipFill rotWithShape="1">
          <a:blip r:embed="rId3">
            <a:alphaModFix/>
          </a:blip>
          <a:srcRect b="0" l="0" r="0" t="0"/>
          <a:stretch/>
        </p:blipFill>
        <p:spPr>
          <a:xfrm>
            <a:off x="81304" y="1072547"/>
            <a:ext cx="12029391" cy="48280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
          <p:cNvSpPr txBox="1"/>
          <p:nvPr>
            <p:ph type="title"/>
          </p:nvPr>
        </p:nvSpPr>
        <p:spPr>
          <a:xfrm>
            <a:off x="609838" y="156806"/>
            <a:ext cx="10972324" cy="594899"/>
          </a:xfrm>
          <a:prstGeom prst="rect">
            <a:avLst/>
          </a:prstGeom>
          <a:noFill/>
          <a:ln>
            <a:noFill/>
          </a:ln>
        </p:spPr>
        <p:txBody>
          <a:bodyPr anchorCtr="1" anchor="t" bIns="44975" lIns="90000" spcFirstLastPara="1" rIns="90000" wrap="square" tIns="44975">
            <a:noAutofit/>
          </a:bodyPr>
          <a:lstStyle/>
          <a:p>
            <a:pPr indent="0" lvl="0" marL="0" rtl="0" algn="l">
              <a:lnSpc>
                <a:spcPct val="100000"/>
              </a:lnSpc>
              <a:spcBef>
                <a:spcPts val="0"/>
              </a:spcBef>
              <a:spcAft>
                <a:spcPts val="0"/>
              </a:spcAft>
              <a:buClr>
                <a:srgbClr val="000000"/>
              </a:buClr>
              <a:buSzPts val="3200"/>
              <a:buFont typeface="Times New Roman"/>
              <a:buNone/>
            </a:pPr>
            <a:r>
              <a:rPr b="1" lang="en-US" sz="3200">
                <a:latin typeface="Times New Roman"/>
                <a:ea typeface="Times New Roman"/>
                <a:cs typeface="Times New Roman"/>
                <a:sym typeface="Times New Roman"/>
              </a:rPr>
              <a:t>FULL STACK DEVELOPMENT</a:t>
            </a:r>
            <a:endParaRPr/>
          </a:p>
        </p:txBody>
      </p:sp>
      <p:pic>
        <p:nvPicPr>
          <p:cNvPr descr="Computer" id="243" name="Google Shape;243;p2"/>
          <p:cNvPicPr preferRelativeResize="0"/>
          <p:nvPr>
            <p:ph idx="1" type="body"/>
          </p:nvPr>
        </p:nvPicPr>
        <p:blipFill rotWithShape="1">
          <a:blip r:embed="rId3">
            <a:alphaModFix/>
          </a:blip>
          <a:srcRect b="0" l="0" r="0" t="0"/>
          <a:stretch/>
        </p:blipFill>
        <p:spPr>
          <a:xfrm>
            <a:off x="2174547" y="1634134"/>
            <a:ext cx="1694329" cy="1694329"/>
          </a:xfrm>
          <a:prstGeom prst="rect">
            <a:avLst/>
          </a:prstGeom>
          <a:noFill/>
          <a:ln>
            <a:noFill/>
          </a:ln>
        </p:spPr>
      </p:pic>
      <p:pic>
        <p:nvPicPr>
          <p:cNvPr descr="Laptop" id="244" name="Google Shape;244;p2"/>
          <p:cNvPicPr preferRelativeResize="0"/>
          <p:nvPr/>
        </p:nvPicPr>
        <p:blipFill rotWithShape="1">
          <a:blip r:embed="rId4">
            <a:alphaModFix/>
          </a:blip>
          <a:srcRect b="0" l="0" r="0" t="0"/>
          <a:stretch/>
        </p:blipFill>
        <p:spPr>
          <a:xfrm>
            <a:off x="1480349" y="2887153"/>
            <a:ext cx="1444025" cy="1444025"/>
          </a:xfrm>
          <a:prstGeom prst="rect">
            <a:avLst/>
          </a:prstGeom>
          <a:noFill/>
          <a:ln>
            <a:noFill/>
          </a:ln>
        </p:spPr>
      </p:pic>
      <p:pic>
        <p:nvPicPr>
          <p:cNvPr descr="Smart Phone" id="245" name="Google Shape;245;p2"/>
          <p:cNvPicPr preferRelativeResize="0"/>
          <p:nvPr/>
        </p:nvPicPr>
        <p:blipFill rotWithShape="1">
          <a:blip r:embed="rId5">
            <a:alphaModFix/>
          </a:blip>
          <a:srcRect b="0" l="0" r="0" t="0"/>
          <a:stretch/>
        </p:blipFill>
        <p:spPr>
          <a:xfrm rot="-1394984">
            <a:off x="3062196" y="3155868"/>
            <a:ext cx="916818" cy="916818"/>
          </a:xfrm>
          <a:prstGeom prst="rect">
            <a:avLst/>
          </a:prstGeom>
          <a:noFill/>
          <a:ln>
            <a:noFill/>
          </a:ln>
        </p:spPr>
      </p:pic>
      <p:sp>
        <p:nvSpPr>
          <p:cNvPr id="246" name="Google Shape;246;p2"/>
          <p:cNvSpPr/>
          <p:nvPr/>
        </p:nvSpPr>
        <p:spPr>
          <a:xfrm>
            <a:off x="4038372" y="2761129"/>
            <a:ext cx="1066800" cy="251012"/>
          </a:xfrm>
          <a:prstGeom prst="lef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7" name="Google Shape;247;p2"/>
          <p:cNvSpPr txBox="1"/>
          <p:nvPr/>
        </p:nvSpPr>
        <p:spPr>
          <a:xfrm>
            <a:off x="1530679" y="1319833"/>
            <a:ext cx="296600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sng" cap="none" strike="noStrike">
                <a:solidFill>
                  <a:schemeClr val="dk1"/>
                </a:solidFill>
                <a:latin typeface="Times New Roman"/>
                <a:ea typeface="Times New Roman"/>
                <a:cs typeface="Times New Roman"/>
                <a:sym typeface="Times New Roman"/>
              </a:rPr>
              <a:t>Front End (Client Side)</a:t>
            </a:r>
            <a:endParaRPr/>
          </a:p>
        </p:txBody>
      </p:sp>
      <p:sp>
        <p:nvSpPr>
          <p:cNvPr id="248" name="Google Shape;248;p2"/>
          <p:cNvSpPr txBox="1"/>
          <p:nvPr/>
        </p:nvSpPr>
        <p:spPr>
          <a:xfrm>
            <a:off x="1799676" y="4443903"/>
            <a:ext cx="268044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HTML, CSS, JavaScript</a:t>
            </a:r>
            <a:endParaRPr/>
          </a:p>
          <a:p>
            <a:pPr indent="0" lvl="0" marL="0" marR="0" rtl="0" algn="ctr">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(User Interface)</a:t>
            </a:r>
            <a:endParaRPr/>
          </a:p>
        </p:txBody>
      </p:sp>
      <p:sp>
        <p:nvSpPr>
          <p:cNvPr id="249" name="Google Shape;249;p2"/>
          <p:cNvSpPr/>
          <p:nvPr/>
        </p:nvSpPr>
        <p:spPr>
          <a:xfrm>
            <a:off x="5183019" y="1219296"/>
            <a:ext cx="5243269" cy="4218334"/>
          </a:xfrm>
          <a:prstGeom prst="roundRect">
            <a:avLst>
              <a:gd fmla="val 16667" name="adj"/>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250" name="Google Shape;250;p2"/>
          <p:cNvPicPr preferRelativeResize="0"/>
          <p:nvPr/>
        </p:nvPicPr>
        <p:blipFill rotWithShape="1">
          <a:blip r:embed="rId6">
            <a:alphaModFix/>
          </a:blip>
          <a:srcRect b="0" l="0" r="0" t="0"/>
          <a:stretch/>
        </p:blipFill>
        <p:spPr>
          <a:xfrm>
            <a:off x="8690919" y="2284499"/>
            <a:ext cx="1204272" cy="1204272"/>
          </a:xfrm>
          <a:prstGeom prst="rect">
            <a:avLst/>
          </a:prstGeom>
          <a:noFill/>
          <a:ln>
            <a:noFill/>
          </a:ln>
        </p:spPr>
      </p:pic>
      <p:pic>
        <p:nvPicPr>
          <p:cNvPr id="251" name="Google Shape;251;p2"/>
          <p:cNvPicPr preferRelativeResize="0"/>
          <p:nvPr/>
        </p:nvPicPr>
        <p:blipFill rotWithShape="1">
          <a:blip r:embed="rId7">
            <a:alphaModFix/>
          </a:blip>
          <a:srcRect b="0" l="0" r="0" t="0"/>
          <a:stretch/>
        </p:blipFill>
        <p:spPr>
          <a:xfrm>
            <a:off x="5242640" y="2129028"/>
            <a:ext cx="1694329" cy="1694329"/>
          </a:xfrm>
          <a:prstGeom prst="rect">
            <a:avLst/>
          </a:prstGeom>
          <a:noFill/>
          <a:ln>
            <a:noFill/>
          </a:ln>
        </p:spPr>
      </p:pic>
      <p:sp>
        <p:nvSpPr>
          <p:cNvPr id="252" name="Google Shape;252;p2"/>
          <p:cNvSpPr txBox="1"/>
          <p:nvPr/>
        </p:nvSpPr>
        <p:spPr>
          <a:xfrm>
            <a:off x="6314878" y="1319833"/>
            <a:ext cx="306826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sng" cap="none" strike="noStrike">
                <a:solidFill>
                  <a:schemeClr val="dk1"/>
                </a:solidFill>
                <a:latin typeface="Times New Roman"/>
                <a:ea typeface="Times New Roman"/>
                <a:cs typeface="Times New Roman"/>
                <a:sym typeface="Times New Roman"/>
              </a:rPr>
              <a:t>Back End (Server Side)</a:t>
            </a:r>
            <a:endParaRPr/>
          </a:p>
        </p:txBody>
      </p:sp>
      <p:sp>
        <p:nvSpPr>
          <p:cNvPr id="253" name="Google Shape;253;p2"/>
          <p:cNvSpPr txBox="1"/>
          <p:nvPr/>
        </p:nvSpPr>
        <p:spPr>
          <a:xfrm>
            <a:off x="5272526" y="3818785"/>
            <a:ext cx="1640541"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Server</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Php, Asp.net</a:t>
            </a:r>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Java, Node JS, Python</a:t>
            </a:r>
            <a:endParaRPr/>
          </a:p>
        </p:txBody>
      </p:sp>
      <p:sp>
        <p:nvSpPr>
          <p:cNvPr id="254" name="Google Shape;254;p2"/>
          <p:cNvSpPr txBox="1"/>
          <p:nvPr/>
        </p:nvSpPr>
        <p:spPr>
          <a:xfrm>
            <a:off x="8249913" y="3823357"/>
            <a:ext cx="2266467"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Database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SQL Server, Oracle, My SQL, Mongo DB</a:t>
            </a:r>
            <a:endParaRPr/>
          </a:p>
        </p:txBody>
      </p:sp>
      <p:sp>
        <p:nvSpPr>
          <p:cNvPr id="255" name="Google Shape;255;p2"/>
          <p:cNvSpPr/>
          <p:nvPr/>
        </p:nvSpPr>
        <p:spPr>
          <a:xfrm>
            <a:off x="7271253" y="2761129"/>
            <a:ext cx="1066800" cy="251012"/>
          </a:xfrm>
          <a:prstGeom prst="lef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2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25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25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25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25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25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0"/>
          <p:cNvSpPr txBox="1"/>
          <p:nvPr>
            <p:ph type="title"/>
          </p:nvPr>
        </p:nvSpPr>
        <p:spPr>
          <a:xfrm>
            <a:off x="609600" y="160920"/>
            <a:ext cx="7620000"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ASSIGNMENT OPERATORS</a:t>
            </a:r>
            <a:endParaRPr/>
          </a:p>
        </p:txBody>
      </p:sp>
      <p:pic>
        <p:nvPicPr>
          <p:cNvPr id="372" name="Google Shape;372;p20"/>
          <p:cNvPicPr preferRelativeResize="0"/>
          <p:nvPr/>
        </p:nvPicPr>
        <p:blipFill rotWithShape="1">
          <a:blip r:embed="rId3">
            <a:alphaModFix/>
          </a:blip>
          <a:srcRect b="0" l="0" r="0" t="0"/>
          <a:stretch/>
        </p:blipFill>
        <p:spPr>
          <a:xfrm>
            <a:off x="329712" y="1014659"/>
            <a:ext cx="11532575" cy="49875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1"/>
          <p:cNvSpPr txBox="1"/>
          <p:nvPr>
            <p:ph type="title"/>
          </p:nvPr>
        </p:nvSpPr>
        <p:spPr>
          <a:xfrm>
            <a:off x="179294" y="142990"/>
            <a:ext cx="7620000"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LOGICAL OPERATORS</a:t>
            </a:r>
            <a:endParaRPr/>
          </a:p>
        </p:txBody>
      </p:sp>
      <p:pic>
        <p:nvPicPr>
          <p:cNvPr id="378" name="Google Shape;378;p21"/>
          <p:cNvPicPr preferRelativeResize="0"/>
          <p:nvPr/>
        </p:nvPicPr>
        <p:blipFill rotWithShape="1">
          <a:blip r:embed="rId3">
            <a:alphaModFix/>
          </a:blip>
          <a:srcRect b="0" l="0" r="0" t="0"/>
          <a:stretch/>
        </p:blipFill>
        <p:spPr>
          <a:xfrm>
            <a:off x="546723" y="1142657"/>
            <a:ext cx="11098554" cy="47059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2"/>
          <p:cNvSpPr txBox="1"/>
          <p:nvPr>
            <p:ph type="title"/>
          </p:nvPr>
        </p:nvSpPr>
        <p:spPr>
          <a:xfrm>
            <a:off x="636495" y="169885"/>
            <a:ext cx="7620000"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MEMBERSHIP OPERATORS</a:t>
            </a:r>
            <a:endParaRPr/>
          </a:p>
        </p:txBody>
      </p:sp>
      <p:pic>
        <p:nvPicPr>
          <p:cNvPr id="384" name="Google Shape;384;p22"/>
          <p:cNvPicPr preferRelativeResize="0"/>
          <p:nvPr/>
        </p:nvPicPr>
        <p:blipFill rotWithShape="1">
          <a:blip r:embed="rId3">
            <a:alphaModFix/>
          </a:blip>
          <a:srcRect b="0" l="0" r="0" t="0"/>
          <a:stretch/>
        </p:blipFill>
        <p:spPr>
          <a:xfrm>
            <a:off x="548555" y="2243143"/>
            <a:ext cx="11094890" cy="23717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3"/>
          <p:cNvSpPr txBox="1"/>
          <p:nvPr>
            <p:ph type="title"/>
          </p:nvPr>
        </p:nvSpPr>
        <p:spPr>
          <a:xfrm>
            <a:off x="215153" y="187814"/>
            <a:ext cx="7620000"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IDENTITY OPERATORS</a:t>
            </a:r>
            <a:endParaRPr/>
          </a:p>
        </p:txBody>
      </p:sp>
      <p:pic>
        <p:nvPicPr>
          <p:cNvPr id="390" name="Google Shape;390;p23"/>
          <p:cNvPicPr preferRelativeResize="0"/>
          <p:nvPr/>
        </p:nvPicPr>
        <p:blipFill rotWithShape="1">
          <a:blip r:embed="rId3">
            <a:alphaModFix/>
          </a:blip>
          <a:srcRect b="0" l="0" r="0" t="0"/>
          <a:stretch/>
        </p:blipFill>
        <p:spPr>
          <a:xfrm>
            <a:off x="492218" y="2231099"/>
            <a:ext cx="11207563" cy="23958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4"/>
          <p:cNvSpPr txBox="1"/>
          <p:nvPr>
            <p:ph type="title"/>
          </p:nvPr>
        </p:nvSpPr>
        <p:spPr>
          <a:xfrm>
            <a:off x="609599" y="160920"/>
            <a:ext cx="8085221" cy="114264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chemeClr val="dk1"/>
              </a:buClr>
              <a:buSzPts val="4400"/>
              <a:buFont typeface="Times New Roman"/>
              <a:buNone/>
            </a:pPr>
            <a:r>
              <a:rPr b="1" lang="en-US">
                <a:solidFill>
                  <a:schemeClr val="dk1"/>
                </a:solidFill>
                <a:latin typeface="Times New Roman"/>
                <a:ea typeface="Times New Roman"/>
                <a:cs typeface="Times New Roman"/>
                <a:sym typeface="Times New Roman"/>
              </a:rPr>
              <a:t>CONDITIONAL STATEMENT</a:t>
            </a:r>
            <a:endParaRPr/>
          </a:p>
        </p:txBody>
      </p:sp>
      <p:sp>
        <p:nvSpPr>
          <p:cNvPr id="396" name="Google Shape;396;p24"/>
          <p:cNvSpPr txBox="1"/>
          <p:nvPr/>
        </p:nvSpPr>
        <p:spPr>
          <a:xfrm>
            <a:off x="609599" y="1575928"/>
            <a:ext cx="5021180" cy="4111382"/>
          </a:xfrm>
          <a:prstGeom prst="rect">
            <a:avLst/>
          </a:prstGeom>
          <a:noFill/>
          <a:ln>
            <a:noFill/>
          </a:ln>
        </p:spPr>
        <p:txBody>
          <a:bodyPr anchorCtr="0" anchor="t" bIns="45700" lIns="91425" spcFirstLastPara="1" rIns="91425" wrap="square" tIns="45700">
            <a:spAutoFit/>
          </a:bodyPr>
          <a:lstStyle/>
          <a:p>
            <a:pPr indent="0" lvl="0" marL="83185" marR="0" rtl="0" algn="l">
              <a:lnSpc>
                <a:spcPct val="100000"/>
              </a:lnSpc>
              <a:spcBef>
                <a:spcPts val="0"/>
              </a:spcBef>
              <a:spcAft>
                <a:spcPts val="0"/>
              </a:spcAft>
              <a:buNone/>
            </a:pPr>
            <a:r>
              <a:rPr b="1" lang="en-US" sz="2000" u="sng">
                <a:solidFill>
                  <a:schemeClr val="dk1"/>
                </a:solidFill>
                <a:latin typeface="Times New Roman"/>
                <a:ea typeface="Times New Roman"/>
                <a:cs typeface="Times New Roman"/>
                <a:sym typeface="Times New Roman"/>
              </a:rPr>
              <a:t>IF</a:t>
            </a:r>
            <a:endParaRPr sz="2000" u="sng">
              <a:solidFill>
                <a:schemeClr val="dk1"/>
              </a:solidFill>
              <a:latin typeface="Times New Roman"/>
              <a:ea typeface="Times New Roman"/>
              <a:cs typeface="Times New Roman"/>
              <a:sym typeface="Times New Roman"/>
            </a:endParaRPr>
          </a:p>
          <a:p>
            <a:pPr indent="0" lvl="0" marL="12700" marR="0" rtl="0" algn="l">
              <a:lnSpc>
                <a:spcPct val="100000"/>
              </a:lnSpc>
              <a:spcBef>
                <a:spcPts val="1070"/>
              </a:spcBef>
              <a:spcAft>
                <a:spcPts val="0"/>
              </a:spcAft>
              <a:buNone/>
            </a:pPr>
            <a:r>
              <a:rPr b="1" lang="en-US" sz="1800">
                <a:solidFill>
                  <a:schemeClr val="dk1"/>
                </a:solidFill>
                <a:latin typeface="Times New Roman"/>
                <a:ea typeface="Times New Roman"/>
                <a:cs typeface="Times New Roman"/>
                <a:sym typeface="Times New Roman"/>
              </a:rPr>
              <a:t>if </a:t>
            </a:r>
            <a:r>
              <a:rPr lang="en-US" sz="1800">
                <a:solidFill>
                  <a:schemeClr val="dk1"/>
                </a:solidFill>
                <a:latin typeface="Times New Roman"/>
                <a:ea typeface="Times New Roman"/>
                <a:cs typeface="Times New Roman"/>
                <a:sym typeface="Times New Roman"/>
              </a:rPr>
              <a:t>condition</a:t>
            </a: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378460" marR="0" rtl="0" algn="l">
              <a:lnSpc>
                <a:spcPct val="100000"/>
              </a:lnSpc>
              <a:spcBef>
                <a:spcPts val="1145"/>
              </a:spcBef>
              <a:spcAft>
                <a:spcPts val="0"/>
              </a:spcAft>
              <a:buNone/>
            </a:pPr>
            <a:r>
              <a:rPr lang="en-US" sz="1800">
                <a:solidFill>
                  <a:schemeClr val="dk1"/>
                </a:solidFill>
                <a:latin typeface="Times New Roman"/>
                <a:ea typeface="Times New Roman"/>
                <a:cs typeface="Times New Roman"/>
                <a:sym typeface="Times New Roman"/>
              </a:rPr>
              <a:t># code to be executed</a:t>
            </a:r>
            <a:endParaRPr/>
          </a:p>
          <a:p>
            <a:pPr indent="0" lvl="0" marL="378460" marR="0" rtl="0" algn="l">
              <a:lnSpc>
                <a:spcPct val="100000"/>
              </a:lnSpc>
              <a:spcBef>
                <a:spcPts val="1145"/>
              </a:spcBef>
              <a:spcAft>
                <a:spcPts val="0"/>
              </a:spcAft>
              <a:buNone/>
            </a:pPr>
            <a:r>
              <a:t/>
            </a:r>
            <a:endParaRPr sz="1800">
              <a:solidFill>
                <a:schemeClr val="dk1"/>
              </a:solidFill>
              <a:latin typeface="Times New Roman"/>
              <a:ea typeface="Times New Roman"/>
              <a:cs typeface="Times New Roman"/>
              <a:sym typeface="Times New Roman"/>
            </a:endParaRPr>
          </a:p>
          <a:p>
            <a:pPr indent="0" lvl="0" marL="83185" marR="0" rtl="0" algn="l">
              <a:lnSpc>
                <a:spcPct val="100000"/>
              </a:lnSpc>
              <a:spcBef>
                <a:spcPts val="985"/>
              </a:spcBef>
              <a:spcAft>
                <a:spcPts val="0"/>
              </a:spcAft>
              <a:buNone/>
            </a:pPr>
            <a:r>
              <a:rPr b="1" lang="en-US" sz="1800" u="sng">
                <a:solidFill>
                  <a:schemeClr val="dk1"/>
                </a:solidFill>
                <a:latin typeface="Times New Roman"/>
                <a:ea typeface="Times New Roman"/>
                <a:cs typeface="Times New Roman"/>
                <a:sym typeface="Times New Roman"/>
              </a:rPr>
              <a:t>IF-ELSE</a:t>
            </a:r>
            <a:endParaRPr sz="1800" u="sng">
              <a:solidFill>
                <a:schemeClr val="dk1"/>
              </a:solidFill>
              <a:latin typeface="Times New Roman"/>
              <a:ea typeface="Times New Roman"/>
              <a:cs typeface="Times New Roman"/>
              <a:sym typeface="Times New Roman"/>
            </a:endParaRPr>
          </a:p>
          <a:p>
            <a:pPr indent="0" lvl="0" marL="194945" marR="0" rtl="0" algn="l">
              <a:lnSpc>
                <a:spcPct val="100000"/>
              </a:lnSpc>
              <a:spcBef>
                <a:spcPts val="1065"/>
              </a:spcBef>
              <a:spcAft>
                <a:spcPts val="0"/>
              </a:spcAft>
              <a:buNone/>
            </a:pPr>
            <a:r>
              <a:rPr b="1" lang="en-US" sz="1800">
                <a:solidFill>
                  <a:schemeClr val="dk1"/>
                </a:solidFill>
                <a:latin typeface="Times New Roman"/>
                <a:ea typeface="Times New Roman"/>
                <a:cs typeface="Times New Roman"/>
                <a:sym typeface="Times New Roman"/>
              </a:rPr>
              <a:t>if </a:t>
            </a:r>
            <a:r>
              <a:rPr lang="en-US" sz="1800">
                <a:solidFill>
                  <a:schemeClr val="dk1"/>
                </a:solidFill>
                <a:latin typeface="Times New Roman"/>
                <a:ea typeface="Times New Roman"/>
                <a:cs typeface="Times New Roman"/>
                <a:sym typeface="Times New Roman"/>
              </a:rPr>
              <a:t>condition</a:t>
            </a: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194945" marR="0" rtl="0" algn="l">
              <a:lnSpc>
                <a:spcPct val="100000"/>
              </a:lnSpc>
              <a:spcBef>
                <a:spcPts val="1065"/>
              </a:spcBef>
              <a:spcAft>
                <a:spcPts val="0"/>
              </a:spcAft>
              <a:buNone/>
            </a:pPr>
            <a:r>
              <a:rPr lang="en-US" sz="1800">
                <a:solidFill>
                  <a:schemeClr val="dk1"/>
                </a:solidFill>
                <a:latin typeface="Times New Roman"/>
                <a:ea typeface="Times New Roman"/>
                <a:cs typeface="Times New Roman"/>
                <a:sym typeface="Times New Roman"/>
              </a:rPr>
              <a:t>	# code to be executed</a:t>
            </a:r>
            <a:endParaRPr sz="1800">
              <a:solidFill>
                <a:schemeClr val="dk1"/>
              </a:solidFill>
              <a:latin typeface="Times New Roman"/>
              <a:ea typeface="Times New Roman"/>
              <a:cs typeface="Times New Roman"/>
              <a:sym typeface="Times New Roman"/>
            </a:endParaRPr>
          </a:p>
          <a:p>
            <a:pPr indent="0" lvl="0" marL="194945" marR="0" rtl="0" algn="l">
              <a:lnSpc>
                <a:spcPct val="100000"/>
              </a:lnSpc>
              <a:spcBef>
                <a:spcPts val="985"/>
              </a:spcBef>
              <a:spcAft>
                <a:spcPts val="0"/>
              </a:spcAft>
              <a:buNone/>
            </a:pPr>
            <a:r>
              <a:rPr b="1" lang="en-US" sz="1800">
                <a:solidFill>
                  <a:schemeClr val="dk1"/>
                </a:solidFill>
                <a:latin typeface="Times New Roman"/>
                <a:ea typeface="Times New Roman"/>
                <a:cs typeface="Times New Roman"/>
                <a:sym typeface="Times New Roman"/>
              </a:rPr>
              <a:t>else:</a:t>
            </a:r>
            <a:endParaRPr/>
          </a:p>
          <a:p>
            <a:pPr indent="0" lvl="0" marL="194945" marR="0" rtl="0" algn="l">
              <a:lnSpc>
                <a:spcPct val="100000"/>
              </a:lnSpc>
              <a:spcBef>
                <a:spcPts val="985"/>
              </a:spcBef>
              <a:spcAft>
                <a:spcPts val="0"/>
              </a:spcAft>
              <a:buNone/>
            </a:pPr>
            <a:r>
              <a:rPr lang="en-US" sz="1800">
                <a:solidFill>
                  <a:schemeClr val="dk1"/>
                </a:solidFill>
                <a:latin typeface="Times New Roman"/>
                <a:ea typeface="Times New Roman"/>
                <a:cs typeface="Times New Roman"/>
                <a:sym typeface="Times New Roman"/>
              </a:rPr>
              <a:t>	#code to be executed</a:t>
            </a:r>
            <a:endParaRPr sz="1800">
              <a:solidFill>
                <a:schemeClr val="dk1"/>
              </a:solidFill>
              <a:latin typeface="Times New Roman"/>
              <a:ea typeface="Times New Roman"/>
              <a:cs typeface="Times New Roman"/>
              <a:sym typeface="Times New Roman"/>
            </a:endParaRPr>
          </a:p>
          <a:p>
            <a:pPr indent="0" lvl="0" marL="83185" marR="0" rtl="0" algn="l">
              <a:lnSpc>
                <a:spcPct val="100000"/>
              </a:lnSpc>
              <a:spcBef>
                <a:spcPts val="985"/>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97" name="Google Shape;397;p24"/>
          <p:cNvSpPr txBox="1"/>
          <p:nvPr/>
        </p:nvSpPr>
        <p:spPr>
          <a:xfrm>
            <a:off x="4268145" y="1656610"/>
            <a:ext cx="4355902" cy="3611245"/>
          </a:xfrm>
          <a:prstGeom prst="rect">
            <a:avLst/>
          </a:prstGeom>
          <a:noFill/>
          <a:ln>
            <a:noFill/>
          </a:ln>
        </p:spPr>
        <p:txBody>
          <a:bodyPr anchorCtr="0" anchor="t" bIns="45700" lIns="91425" spcFirstLastPara="1" rIns="91425" wrap="square" tIns="45700">
            <a:spAutoFit/>
          </a:bodyPr>
          <a:lstStyle/>
          <a:p>
            <a:pPr indent="0" lvl="0" marL="83185" marR="0" rtl="0" algn="l">
              <a:lnSpc>
                <a:spcPct val="100000"/>
              </a:lnSpc>
              <a:spcBef>
                <a:spcPts val="0"/>
              </a:spcBef>
              <a:spcAft>
                <a:spcPts val="0"/>
              </a:spcAft>
              <a:buNone/>
            </a:pPr>
            <a:r>
              <a:rPr b="1" lang="en-US" sz="1800" u="sng">
                <a:solidFill>
                  <a:schemeClr val="dk1"/>
                </a:solidFill>
                <a:latin typeface="Times New Roman"/>
                <a:ea typeface="Times New Roman"/>
                <a:cs typeface="Times New Roman"/>
                <a:sym typeface="Times New Roman"/>
              </a:rPr>
              <a:t>IF-ELIF-ELSE</a:t>
            </a:r>
            <a:endParaRPr sz="1800" u="sng">
              <a:solidFill>
                <a:schemeClr val="dk1"/>
              </a:solidFill>
              <a:latin typeface="Times New Roman"/>
              <a:ea typeface="Times New Roman"/>
              <a:cs typeface="Times New Roman"/>
              <a:sym typeface="Times New Roman"/>
            </a:endParaRPr>
          </a:p>
          <a:p>
            <a:pPr indent="0" lvl="0" marL="83185" marR="0" rtl="0" algn="l">
              <a:lnSpc>
                <a:spcPct val="100000"/>
              </a:lnSpc>
              <a:spcBef>
                <a:spcPts val="985"/>
              </a:spcBef>
              <a:spcAft>
                <a:spcPts val="0"/>
              </a:spcAft>
              <a:buNone/>
            </a:pPr>
            <a:r>
              <a:rPr b="1" lang="en-US" sz="1800">
                <a:solidFill>
                  <a:schemeClr val="dk1"/>
                </a:solidFill>
                <a:latin typeface="Times New Roman"/>
                <a:ea typeface="Times New Roman"/>
                <a:cs typeface="Times New Roman"/>
                <a:sym typeface="Times New Roman"/>
              </a:rPr>
              <a:t>          if  </a:t>
            </a:r>
            <a:r>
              <a:rPr lang="en-US" sz="1800">
                <a:solidFill>
                  <a:schemeClr val="dk1"/>
                </a:solidFill>
                <a:latin typeface="Times New Roman"/>
                <a:ea typeface="Times New Roman"/>
                <a:cs typeface="Times New Roman"/>
                <a:sym typeface="Times New Roman"/>
              </a:rPr>
              <a:t>expression 1</a:t>
            </a: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83185" marR="0" rtl="0" algn="l">
              <a:lnSpc>
                <a:spcPct val="100000"/>
              </a:lnSpc>
              <a:spcBef>
                <a:spcPts val="985"/>
              </a:spcBef>
              <a:spcAft>
                <a:spcPts val="0"/>
              </a:spcAft>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code to be executed</a:t>
            </a:r>
            <a:endParaRPr sz="1800">
              <a:solidFill>
                <a:schemeClr val="dk1"/>
              </a:solidFill>
              <a:latin typeface="Times New Roman"/>
              <a:ea typeface="Times New Roman"/>
              <a:cs typeface="Times New Roman"/>
              <a:sym typeface="Times New Roman"/>
            </a:endParaRPr>
          </a:p>
          <a:p>
            <a:pPr indent="0" lvl="0" marL="83185" marR="0" rtl="0" algn="l">
              <a:lnSpc>
                <a:spcPct val="100000"/>
              </a:lnSpc>
              <a:spcBef>
                <a:spcPts val="985"/>
              </a:spcBef>
              <a:spcAft>
                <a:spcPts val="0"/>
              </a:spcAft>
              <a:buNone/>
            </a:pPr>
            <a:r>
              <a:rPr b="1" lang="en-US" sz="1800">
                <a:solidFill>
                  <a:schemeClr val="dk1"/>
                </a:solidFill>
                <a:latin typeface="Times New Roman"/>
                <a:ea typeface="Times New Roman"/>
                <a:cs typeface="Times New Roman"/>
                <a:sym typeface="Times New Roman"/>
              </a:rPr>
              <a:t>          elif  </a:t>
            </a:r>
            <a:r>
              <a:rPr lang="en-US" sz="1800">
                <a:solidFill>
                  <a:schemeClr val="dk1"/>
                </a:solidFill>
                <a:latin typeface="Times New Roman"/>
                <a:ea typeface="Times New Roman"/>
                <a:cs typeface="Times New Roman"/>
                <a:sym typeface="Times New Roman"/>
              </a:rPr>
              <a:t>expression 2</a:t>
            </a:r>
            <a:r>
              <a:rPr b="1" lang="en-US"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a:p>
            <a:pPr indent="0" lvl="0" marL="83185" marR="0" rtl="0" algn="l">
              <a:lnSpc>
                <a:spcPct val="100000"/>
              </a:lnSpc>
              <a:spcBef>
                <a:spcPts val="985"/>
              </a:spcBef>
              <a:spcAft>
                <a:spcPts val="0"/>
              </a:spcAft>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code to be executed</a:t>
            </a:r>
            <a:endParaRPr/>
          </a:p>
          <a:p>
            <a:pPr indent="0" lvl="0" marL="83185" marR="0" rtl="0" algn="l">
              <a:lnSpc>
                <a:spcPct val="100000"/>
              </a:lnSpc>
              <a:spcBef>
                <a:spcPts val="985"/>
              </a:spcBef>
              <a:spcAft>
                <a:spcPts val="0"/>
              </a:spcAft>
              <a:buNone/>
            </a:pPr>
            <a:r>
              <a:rPr b="1" lang="en-US" sz="1800">
                <a:solidFill>
                  <a:schemeClr val="dk1"/>
                </a:solidFill>
                <a:latin typeface="Times New Roman"/>
                <a:ea typeface="Times New Roman"/>
                <a:cs typeface="Times New Roman"/>
                <a:sym typeface="Times New Roman"/>
              </a:rPr>
              <a:t>          elif</a:t>
            </a:r>
            <a:r>
              <a:rPr lang="en-US" sz="1800">
                <a:solidFill>
                  <a:schemeClr val="dk1"/>
                </a:solidFill>
                <a:latin typeface="Times New Roman"/>
                <a:ea typeface="Times New Roman"/>
                <a:cs typeface="Times New Roman"/>
                <a:sym typeface="Times New Roman"/>
              </a:rPr>
              <a:t> expression 3:</a:t>
            </a:r>
            <a:endParaRPr/>
          </a:p>
          <a:p>
            <a:pPr indent="0" lvl="0" marL="83185" marR="0" rtl="0" algn="l">
              <a:lnSpc>
                <a:spcPct val="100000"/>
              </a:lnSpc>
              <a:spcBef>
                <a:spcPts val="985"/>
              </a:spcBef>
              <a:spcAft>
                <a:spcPts val="0"/>
              </a:spcAft>
              <a:buNone/>
            </a:pPr>
            <a:r>
              <a:rPr lang="en-US" sz="1800">
                <a:solidFill>
                  <a:schemeClr val="dk1"/>
                </a:solidFill>
                <a:latin typeface="Times New Roman"/>
                <a:ea typeface="Times New Roman"/>
                <a:cs typeface="Times New Roman"/>
                <a:sym typeface="Times New Roman"/>
              </a:rPr>
              <a:t>               #code to be executed</a:t>
            </a:r>
            <a:endParaRPr sz="1800">
              <a:solidFill>
                <a:schemeClr val="dk1"/>
              </a:solidFill>
              <a:latin typeface="Times New Roman"/>
              <a:ea typeface="Times New Roman"/>
              <a:cs typeface="Times New Roman"/>
              <a:sym typeface="Times New Roman"/>
            </a:endParaRPr>
          </a:p>
          <a:p>
            <a:pPr indent="0" lvl="0" marL="83185" marR="0" rtl="0" algn="l">
              <a:lnSpc>
                <a:spcPct val="100000"/>
              </a:lnSpc>
              <a:spcBef>
                <a:spcPts val="985"/>
              </a:spcBef>
              <a:spcAft>
                <a:spcPts val="0"/>
              </a:spcAft>
              <a:buNone/>
            </a:pPr>
            <a:r>
              <a:rPr b="1" lang="en-US" sz="1800">
                <a:solidFill>
                  <a:schemeClr val="dk1"/>
                </a:solidFill>
                <a:latin typeface="Times New Roman"/>
                <a:ea typeface="Times New Roman"/>
                <a:cs typeface="Times New Roman"/>
                <a:sym typeface="Times New Roman"/>
              </a:rPr>
              <a:t>          else:</a:t>
            </a:r>
            <a:endParaRPr b="1" sz="1800">
              <a:solidFill>
                <a:schemeClr val="dk1"/>
              </a:solidFill>
              <a:latin typeface="Times New Roman"/>
              <a:ea typeface="Times New Roman"/>
              <a:cs typeface="Times New Roman"/>
              <a:sym typeface="Times New Roman"/>
            </a:endParaRPr>
          </a:p>
          <a:p>
            <a:pPr indent="0" lvl="0" marL="83185" marR="0" rtl="0" algn="l">
              <a:lnSpc>
                <a:spcPct val="100000"/>
              </a:lnSpc>
              <a:spcBef>
                <a:spcPts val="985"/>
              </a:spcBef>
              <a:spcAft>
                <a:spcPts val="0"/>
              </a:spcAft>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 code to be executed</a:t>
            </a:r>
            <a:r>
              <a:rPr b="1"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398" name="Google Shape;398;p24"/>
          <p:cNvSpPr txBox="1"/>
          <p:nvPr/>
        </p:nvSpPr>
        <p:spPr>
          <a:xfrm>
            <a:off x="8206865" y="1656610"/>
            <a:ext cx="3729300" cy="3001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Times New Roman"/>
                <a:ea typeface="Times New Roman"/>
                <a:cs typeface="Times New Roman"/>
                <a:sym typeface="Times New Roman"/>
              </a:rPr>
              <a:t>NESTED IF</a:t>
            </a:r>
            <a:endParaRPr/>
          </a:p>
          <a:p>
            <a:pPr indent="0" lvl="0" marL="0" marR="0" rtl="0" algn="l">
              <a:spcBef>
                <a:spcPts val="0"/>
              </a:spcBef>
              <a:spcAft>
                <a:spcPts val="0"/>
              </a:spcAft>
              <a:buNone/>
            </a:pPr>
            <a:r>
              <a:t/>
            </a:r>
            <a:endParaRPr b="1" sz="1800" u="sng">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if</a:t>
            </a:r>
            <a:r>
              <a:rPr lang="en-US" sz="1800">
                <a:solidFill>
                  <a:schemeClr val="dk1"/>
                </a:solidFill>
                <a:latin typeface="Times New Roman"/>
                <a:ea typeface="Times New Roman"/>
                <a:cs typeface="Times New Roman"/>
                <a:sym typeface="Times New Roman"/>
              </a:rPr>
              <a:t> condition 1:</a:t>
            </a:r>
            <a:endParaRPr/>
          </a:p>
          <a:p>
            <a:pPr indent="0" lvl="0" marL="0" marR="0" rtl="0" algn="l">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       #code to be executed</a:t>
            </a:r>
            <a:endParaRPr/>
          </a:p>
          <a:p>
            <a:pPr indent="0" lvl="1" marL="45720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if</a:t>
            </a:r>
            <a:r>
              <a:rPr b="0" i="0" lang="en-US" sz="1800" u="none" cap="none" strike="noStrike">
                <a:solidFill>
                  <a:schemeClr val="dk1"/>
                </a:solidFill>
                <a:latin typeface="Times New Roman"/>
                <a:ea typeface="Times New Roman"/>
                <a:cs typeface="Times New Roman"/>
                <a:sym typeface="Times New Roman"/>
              </a:rPr>
              <a:t> condition 2:</a:t>
            </a:r>
            <a:endParaRPr/>
          </a:p>
          <a:p>
            <a:pPr indent="0" lvl="1" marL="457200" marR="0" rtl="0" algn="l">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#code to be executed</a:t>
            </a:r>
            <a:endParaRPr/>
          </a:p>
          <a:p>
            <a:pPr indent="0" lvl="1" marL="45720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else</a:t>
            </a:r>
            <a:r>
              <a:rPr b="0" i="0" lang="en-US" sz="1800" u="none" cap="none" strike="noStrike">
                <a:solidFill>
                  <a:schemeClr val="dk1"/>
                </a:solidFill>
                <a:latin typeface="Times New Roman"/>
                <a:ea typeface="Times New Roman"/>
                <a:cs typeface="Times New Roman"/>
                <a:sym typeface="Times New Roman"/>
              </a:rPr>
              <a:t>:</a:t>
            </a:r>
            <a:endParaRPr/>
          </a:p>
          <a:p>
            <a:pPr indent="0" lvl="1" marL="457200" marR="0" rtl="0" algn="l">
              <a:lnSpc>
                <a:spcPct val="15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       #code to be executed</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5"/>
          <p:cNvSpPr txBox="1"/>
          <p:nvPr>
            <p:ph type="title"/>
          </p:nvPr>
        </p:nvSpPr>
        <p:spPr>
          <a:xfrm>
            <a:off x="609600" y="160920"/>
            <a:ext cx="2566738" cy="685863"/>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LOOPS</a:t>
            </a:r>
            <a:endParaRPr/>
          </a:p>
        </p:txBody>
      </p:sp>
      <p:sp>
        <p:nvSpPr>
          <p:cNvPr id="404" name="Google Shape;404;p25"/>
          <p:cNvSpPr txBox="1"/>
          <p:nvPr/>
        </p:nvSpPr>
        <p:spPr>
          <a:xfrm>
            <a:off x="727209" y="972289"/>
            <a:ext cx="10737582" cy="4899418"/>
          </a:xfrm>
          <a:prstGeom prst="rect">
            <a:avLst/>
          </a:prstGeom>
          <a:noFill/>
          <a:ln>
            <a:noFill/>
          </a:ln>
        </p:spPr>
        <p:txBody>
          <a:bodyPr anchorCtr="0" anchor="t" bIns="0" lIns="0" spcFirstLastPara="1" rIns="0" wrap="square" tIns="114925">
            <a:spAutoFit/>
          </a:bodyPr>
          <a:lstStyle/>
          <a:p>
            <a:pPr indent="-342900" lvl="0" marL="701040" marR="0" rtl="0" algn="l">
              <a:lnSpc>
                <a:spcPct val="10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provides code re-usability.</a:t>
            </a:r>
            <a:endParaRPr sz="2400">
              <a:solidFill>
                <a:schemeClr val="dk1"/>
              </a:solidFill>
              <a:latin typeface="Times New Roman"/>
              <a:ea typeface="Times New Roman"/>
              <a:cs typeface="Times New Roman"/>
              <a:sym typeface="Times New Roman"/>
            </a:endParaRPr>
          </a:p>
          <a:p>
            <a:pPr indent="-342900" lvl="0" marL="701040" marR="0" rtl="0" algn="l">
              <a:lnSpc>
                <a:spcPct val="100000"/>
              </a:lnSpc>
              <a:spcBef>
                <a:spcPts val="805"/>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Using loops, we do not need to write the same code again and again.</a:t>
            </a:r>
            <a:endParaRPr sz="2400">
              <a:solidFill>
                <a:schemeClr val="dk1"/>
              </a:solidFill>
              <a:latin typeface="Times New Roman"/>
              <a:ea typeface="Times New Roman"/>
              <a:cs typeface="Times New Roman"/>
              <a:sym typeface="Times New Roman"/>
            </a:endParaRPr>
          </a:p>
          <a:p>
            <a:pPr indent="-342900" lvl="0" marL="701040" marR="0" rtl="0" algn="l">
              <a:lnSpc>
                <a:spcPct val="100000"/>
              </a:lnSpc>
              <a:spcBef>
                <a:spcPts val="16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Using loops, we can traverse over the elements of data structures (array or linked lists).</a:t>
            </a:r>
            <a:endParaRPr sz="2400">
              <a:solidFill>
                <a:schemeClr val="dk1"/>
              </a:solidFill>
              <a:latin typeface="Times New Roman"/>
              <a:ea typeface="Times New Roman"/>
              <a:cs typeface="Times New Roman"/>
              <a:sym typeface="Times New Roman"/>
            </a:endParaRPr>
          </a:p>
          <a:p>
            <a:pPr indent="-295274" lvl="0" marL="815339" marR="0" rtl="0" algn="l">
              <a:lnSpc>
                <a:spcPct val="100000"/>
              </a:lnSpc>
              <a:spcBef>
                <a:spcPts val="5"/>
              </a:spcBef>
              <a:spcAft>
                <a:spcPts val="0"/>
              </a:spcAft>
              <a:buClr>
                <a:schemeClr val="dk1"/>
              </a:buClr>
              <a:buSzPts val="2550"/>
              <a:buFont typeface="Arial"/>
              <a:buNone/>
            </a:pPr>
            <a:r>
              <a:t/>
            </a:r>
            <a:endParaRPr sz="2550">
              <a:solidFill>
                <a:schemeClr val="dk1"/>
              </a:solidFill>
              <a:latin typeface="Times New Roman"/>
              <a:ea typeface="Times New Roman"/>
              <a:cs typeface="Times New Roman"/>
              <a:sym typeface="Times New Roman"/>
            </a:endParaRPr>
          </a:p>
          <a:p>
            <a:pPr indent="0" lvl="0" marL="358140" marR="0" rtl="0" algn="l">
              <a:lnSpc>
                <a:spcPct val="100000"/>
              </a:lnSpc>
              <a:spcBef>
                <a:spcPts val="5"/>
              </a:spcBef>
              <a:spcAft>
                <a:spcPts val="0"/>
              </a:spcAft>
              <a:buNone/>
            </a:pPr>
            <a:r>
              <a:rPr b="1" lang="en-US" sz="2800" u="sng">
                <a:solidFill>
                  <a:schemeClr val="dk1"/>
                </a:solidFill>
                <a:latin typeface="Times New Roman"/>
                <a:ea typeface="Times New Roman"/>
                <a:cs typeface="Times New Roman"/>
                <a:sym typeface="Times New Roman"/>
              </a:rPr>
              <a:t>While</a:t>
            </a:r>
            <a:endParaRPr b="1" sz="2400" u="sng">
              <a:solidFill>
                <a:schemeClr val="dk1"/>
              </a:solidFill>
              <a:latin typeface="Times New Roman"/>
              <a:ea typeface="Times New Roman"/>
              <a:cs typeface="Times New Roman"/>
              <a:sym typeface="Times New Roman"/>
            </a:endParaRPr>
          </a:p>
          <a:p>
            <a:pPr indent="0" lvl="0" marL="12700" marR="5080" rtl="0" algn="l">
              <a:lnSpc>
                <a:spcPct val="106666"/>
              </a:lnSpc>
              <a:spcBef>
                <a:spcPts val="1075"/>
              </a:spcBef>
              <a:spcAft>
                <a:spcPts val="0"/>
              </a:spcAft>
              <a:buNone/>
            </a:pPr>
            <a:r>
              <a:rPr lang="en-US" sz="2400">
                <a:solidFill>
                  <a:schemeClr val="dk1"/>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else block- is executed when the condition given in the while statement becomes false. 	Like for loop, if the while loop is broken using break statement, then the else 	block will not  	be executed and the statement present after else block will be executed.</a:t>
            </a:r>
            <a:endParaRPr sz="2200">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rPr b="1" i="0" lang="en-US" sz="2400" u="none" cap="none" strike="noStrike">
                <a:solidFill>
                  <a:srgbClr val="273239"/>
                </a:solidFill>
                <a:latin typeface="Arial"/>
                <a:ea typeface="Arial"/>
                <a:cs typeface="Arial"/>
                <a:sym typeface="Arial"/>
              </a:rPr>
              <a:t>Syntax:</a:t>
            </a:r>
            <a:r>
              <a:rPr b="0" i="0" lang="en-US" sz="2400" u="none" cap="none" strike="noStrike">
                <a:solidFill>
                  <a:srgbClr val="273239"/>
                </a:solidFill>
                <a:latin typeface="Arial"/>
                <a:ea typeface="Arial"/>
                <a:cs typeface="Arial"/>
                <a:sym typeface="Arial"/>
              </a:rPr>
              <a:t> </a:t>
            </a:r>
            <a:endParaRPr b="0" i="0" sz="2400" u="none" cap="none" strike="noStrike">
              <a:solidFill>
                <a:srgbClr val="273239"/>
              </a:solidFill>
              <a:latin typeface="Consolas"/>
              <a:ea typeface="Consolas"/>
              <a:cs typeface="Consolas"/>
              <a:sym typeface="Consolas"/>
            </a:endParaRPr>
          </a:p>
          <a:p>
            <a:pPr indent="0" lvl="1" marL="457200" marR="0" rtl="0" algn="l">
              <a:spcBef>
                <a:spcPts val="0"/>
              </a:spcBef>
              <a:spcAft>
                <a:spcPts val="0"/>
              </a:spcAft>
              <a:buNone/>
            </a:pPr>
            <a:r>
              <a:rPr b="0" i="0" lang="en-US" sz="2400" u="none" cap="none" strike="noStrike">
                <a:solidFill>
                  <a:srgbClr val="273239"/>
                </a:solidFill>
                <a:latin typeface="Consolas"/>
                <a:ea typeface="Consolas"/>
                <a:cs typeface="Consolas"/>
                <a:sym typeface="Consolas"/>
              </a:rPr>
              <a:t>while expression:</a:t>
            </a:r>
            <a:endParaRPr/>
          </a:p>
          <a:p>
            <a:pPr indent="0" lvl="1" marL="457200" marR="0" rtl="0" algn="l">
              <a:spcBef>
                <a:spcPts val="0"/>
              </a:spcBef>
              <a:spcAft>
                <a:spcPts val="0"/>
              </a:spcAft>
              <a:buNone/>
            </a:pPr>
            <a:r>
              <a:rPr b="0" i="0" lang="en-US" sz="2400" u="none" cap="none" strike="noStrike">
                <a:solidFill>
                  <a:srgbClr val="273239"/>
                </a:solidFill>
                <a:latin typeface="Consolas"/>
                <a:ea typeface="Consolas"/>
                <a:cs typeface="Consolas"/>
                <a:sym typeface="Consolas"/>
              </a:rPr>
              <a:t>     statement(s)</a:t>
            </a:r>
            <a:r>
              <a:rPr b="0" i="0" lang="en-US" sz="1200" u="none" cap="none" strike="noStrike">
                <a:solidFill>
                  <a:schemeClr val="dk1"/>
                </a:solidFill>
                <a:latin typeface="Calibri"/>
                <a:ea typeface="Calibri"/>
                <a:cs typeface="Calibri"/>
                <a:sym typeface="Calibri"/>
              </a:rPr>
              <a:t> </a:t>
            </a:r>
            <a:endParaRPr b="0" i="0" sz="3600" u="none" cap="none" strike="noStrike">
              <a:solidFill>
                <a:schemeClr val="dk1"/>
              </a:solidFill>
              <a:latin typeface="Arial"/>
              <a:ea typeface="Arial"/>
              <a:cs typeface="Arial"/>
              <a:sym typeface="Arial"/>
            </a:endParaRPr>
          </a:p>
          <a:p>
            <a:pPr indent="0" lvl="0" marL="12700" marR="5080" rtl="0" algn="l">
              <a:lnSpc>
                <a:spcPct val="116363"/>
              </a:lnSpc>
              <a:spcBef>
                <a:spcPts val="1075"/>
              </a:spcBef>
              <a:spcAft>
                <a:spcPts val="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6"/>
          <p:cNvSpPr txBox="1"/>
          <p:nvPr>
            <p:ph idx="1" type="body"/>
          </p:nvPr>
        </p:nvSpPr>
        <p:spPr>
          <a:xfrm>
            <a:off x="609601" y="914401"/>
            <a:ext cx="11107270" cy="4975411"/>
          </a:xfrm>
          <a:prstGeom prst="rect">
            <a:avLst/>
          </a:prstGeom>
          <a:noFill/>
          <a:ln>
            <a:noFill/>
          </a:ln>
        </p:spPr>
        <p:txBody>
          <a:bodyPr anchorCtr="0" anchor="t" bIns="44975" lIns="90000" spcFirstLastPara="1" rIns="90000" wrap="square" tIns="44975">
            <a:noAutofit/>
          </a:bodyPr>
          <a:lstStyle/>
          <a:p>
            <a:pPr indent="0" lvl="0" marL="12700" marR="5080" rtl="0" algn="just">
              <a:lnSpc>
                <a:spcPct val="90400"/>
              </a:lnSpc>
              <a:spcBef>
                <a:spcPts val="0"/>
              </a:spcBef>
              <a:spcAft>
                <a:spcPts val="0"/>
              </a:spcAft>
              <a:buClr>
                <a:srgbClr val="000000"/>
              </a:buClr>
              <a:buSzPts val="1260"/>
              <a:buNone/>
            </a:pPr>
            <a:r>
              <a:rPr b="1" lang="en-US" sz="2800" u="sng">
                <a:latin typeface="Times New Roman"/>
                <a:ea typeface="Times New Roman"/>
                <a:cs typeface="Times New Roman"/>
                <a:sym typeface="Times New Roman"/>
              </a:rPr>
              <a:t>For</a:t>
            </a:r>
            <a:endParaRPr b="1" sz="2400" u="sng">
              <a:latin typeface="Times New Roman"/>
              <a:ea typeface="Times New Roman"/>
              <a:cs typeface="Times New Roman"/>
              <a:sym typeface="Times New Roman"/>
            </a:endParaRPr>
          </a:p>
          <a:p>
            <a:pPr indent="-342900" lvl="2" marL="355600" marR="5080" rtl="0" algn="just">
              <a:lnSpc>
                <a:spcPct val="90400"/>
              </a:lnSpc>
              <a:spcBef>
                <a:spcPts val="2420"/>
              </a:spcBef>
              <a:spcAft>
                <a:spcPts val="0"/>
              </a:spcAft>
              <a:buClr>
                <a:srgbClr val="000000"/>
              </a:buClr>
              <a:buSzPts val="1080"/>
              <a:buChar char="●"/>
            </a:pPr>
            <a:r>
              <a:rPr lang="en-US" sz="2400">
                <a:latin typeface="Times New Roman"/>
                <a:ea typeface="Times New Roman"/>
                <a:cs typeface="Times New Roman"/>
                <a:sym typeface="Times New Roman"/>
              </a:rPr>
              <a:t>else statement with the for loop can be executed only when all the iterations are exhausted. If the loop contains any of the break statement then the else statement will not be executed.</a:t>
            </a:r>
            <a:endParaRPr sz="2400">
              <a:latin typeface="Times New Roman"/>
              <a:ea typeface="Times New Roman"/>
              <a:cs typeface="Times New Roman"/>
              <a:sym typeface="Times New Roman"/>
            </a:endParaRPr>
          </a:p>
          <a:p>
            <a:pPr indent="0" lvl="0" marL="0" marR="0" rtl="0" algn="l">
              <a:lnSpc>
                <a:spcPct val="100000"/>
              </a:lnSpc>
              <a:spcBef>
                <a:spcPts val="1415"/>
              </a:spcBef>
              <a:spcAft>
                <a:spcPts val="0"/>
              </a:spcAft>
              <a:buClr>
                <a:srgbClr val="273239"/>
              </a:buClr>
              <a:buSzPts val="1800"/>
              <a:buFont typeface="Times New Roman"/>
              <a:buNone/>
            </a:pPr>
            <a:r>
              <a:rPr b="1" i="0" lang="en-US" sz="1800" u="none" cap="none" strike="noStrike">
                <a:solidFill>
                  <a:srgbClr val="273239"/>
                </a:solidFill>
                <a:latin typeface="Times New Roman"/>
                <a:ea typeface="Times New Roman"/>
                <a:cs typeface="Times New Roman"/>
                <a:sym typeface="Times New Roman"/>
              </a:rPr>
              <a:t>Syntax</a:t>
            </a:r>
            <a:endParaRPr b="1" i="0" sz="2400" u="none" cap="none" strike="noStrike">
              <a:solidFill>
                <a:srgbClr val="273239"/>
              </a:solidFill>
              <a:latin typeface="Times New Roman"/>
              <a:ea typeface="Times New Roman"/>
              <a:cs typeface="Times New Roman"/>
              <a:sym typeface="Times New Roman"/>
            </a:endParaRPr>
          </a:p>
          <a:p>
            <a:pPr indent="-342900" lvl="1" marL="342900" rtl="0" algn="l">
              <a:lnSpc>
                <a:spcPct val="100000"/>
              </a:lnSpc>
              <a:spcBef>
                <a:spcPts val="0"/>
              </a:spcBef>
              <a:spcAft>
                <a:spcPts val="0"/>
              </a:spcAft>
              <a:buClr>
                <a:srgbClr val="273239"/>
              </a:buClr>
              <a:buSzPts val="2400"/>
              <a:buFont typeface="Arial"/>
              <a:buChar char="•"/>
            </a:pPr>
            <a:r>
              <a:rPr b="0" i="0" lang="en-US" sz="2400" u="none" cap="none" strike="noStrike">
                <a:solidFill>
                  <a:srgbClr val="273239"/>
                </a:solidFill>
                <a:latin typeface="Times New Roman"/>
                <a:ea typeface="Times New Roman"/>
                <a:cs typeface="Times New Roman"/>
                <a:sym typeface="Times New Roman"/>
              </a:rPr>
              <a:t>for var in iterable:</a:t>
            </a:r>
            <a:endParaRPr/>
          </a:p>
          <a:p>
            <a:pPr indent="0" lvl="0" marL="0" marR="0" rtl="0" algn="l">
              <a:lnSpc>
                <a:spcPct val="100000"/>
              </a:lnSpc>
              <a:spcBef>
                <a:spcPts val="0"/>
              </a:spcBef>
              <a:spcAft>
                <a:spcPts val="0"/>
              </a:spcAft>
              <a:buClr>
                <a:srgbClr val="273239"/>
              </a:buClr>
              <a:buSzPts val="2400"/>
              <a:buNone/>
            </a:pPr>
            <a:r>
              <a:rPr lang="en-US" sz="2400">
                <a:solidFill>
                  <a:srgbClr val="273239"/>
                </a:solidFill>
                <a:latin typeface="Times New Roman"/>
                <a:ea typeface="Times New Roman"/>
                <a:cs typeface="Times New Roman"/>
                <a:sym typeface="Times New Roman"/>
              </a:rPr>
              <a:t>            </a:t>
            </a:r>
            <a:r>
              <a:rPr b="0" i="0" lang="en-US" sz="2400" u="none" cap="none" strike="noStrike">
                <a:solidFill>
                  <a:srgbClr val="273239"/>
                </a:solidFill>
                <a:latin typeface="Times New Roman"/>
                <a:ea typeface="Times New Roman"/>
                <a:cs typeface="Times New Roman"/>
                <a:sym typeface="Times New Roman"/>
              </a:rPr>
              <a:t> # statements</a:t>
            </a:r>
            <a:r>
              <a:rPr b="0" i="0" lang="en-US" sz="2400" u="none" cap="none" strike="noStrike">
                <a:solidFill>
                  <a:schemeClr val="dk1"/>
                </a:solidFill>
                <a:latin typeface="Times New Roman"/>
                <a:ea typeface="Times New Roman"/>
                <a:cs typeface="Times New Roman"/>
                <a:sym typeface="Times New Roman"/>
              </a:rPr>
              <a:t> </a:t>
            </a:r>
            <a:endParaRPr/>
          </a:p>
          <a:p>
            <a:pPr indent="0" lvl="0" marL="0" rtl="0" algn="l">
              <a:lnSpc>
                <a:spcPct val="100000"/>
              </a:lnSpc>
              <a:spcBef>
                <a:spcPts val="0"/>
              </a:spcBef>
              <a:spcAft>
                <a:spcPts val="0"/>
              </a:spcAft>
              <a:buClr>
                <a:srgbClr val="000000"/>
              </a:buClr>
              <a:buSzPts val="2000"/>
              <a:buNone/>
            </a:pPr>
            <a:r>
              <a:rPr b="1" i="0" lang="en-US" sz="2000">
                <a:solidFill>
                  <a:srgbClr val="000000"/>
                </a:solidFill>
                <a:latin typeface="Times New Roman"/>
                <a:ea typeface="Times New Roman"/>
                <a:cs typeface="Times New Roman"/>
                <a:sym typeface="Times New Roman"/>
              </a:rPr>
              <a:t>range() Function</a:t>
            </a:r>
            <a:endParaRPr/>
          </a:p>
          <a:p>
            <a:pPr indent="-342900" lvl="0" marL="342900" rtl="0" algn="l">
              <a:lnSpc>
                <a:spcPct val="100000"/>
              </a:lnSpc>
              <a:spcBef>
                <a:spcPts val="0"/>
              </a:spcBef>
              <a:spcAft>
                <a:spcPts val="0"/>
              </a:spcAft>
              <a:buClr>
                <a:srgbClr val="000000"/>
              </a:buClr>
              <a:buSzPts val="1080"/>
              <a:buFont typeface="Arial"/>
              <a:buChar char="•"/>
            </a:pPr>
            <a:r>
              <a:rPr b="0" i="0" lang="en-US" sz="2400">
                <a:solidFill>
                  <a:srgbClr val="000000"/>
                </a:solidFill>
                <a:latin typeface="Times New Roman"/>
                <a:ea typeface="Times New Roman"/>
                <a:cs typeface="Times New Roman"/>
                <a:sym typeface="Times New Roman"/>
              </a:rPr>
              <a:t>The </a:t>
            </a:r>
            <a:r>
              <a:rPr b="0" i="0" lang="en-US" sz="2400">
                <a:solidFill>
                  <a:srgbClr val="DC143C"/>
                </a:solidFill>
                <a:latin typeface="Times New Roman"/>
                <a:ea typeface="Times New Roman"/>
                <a:cs typeface="Times New Roman"/>
                <a:sym typeface="Times New Roman"/>
              </a:rPr>
              <a:t>range()</a:t>
            </a:r>
            <a:r>
              <a:rPr b="0" i="0" lang="en-US" sz="2400">
                <a:solidFill>
                  <a:srgbClr val="000000"/>
                </a:solidFill>
                <a:latin typeface="Times New Roman"/>
                <a:ea typeface="Times New Roman"/>
                <a:cs typeface="Times New Roman"/>
                <a:sym typeface="Times New Roman"/>
              </a:rPr>
              <a:t> function returns a sequence of numbers, starting from 0 by default, and increments by 1 (by default), and ends at a specified number.</a:t>
            </a:r>
            <a:endParaRPr/>
          </a:p>
          <a:p>
            <a:pPr indent="0" lvl="0" marL="0" rtl="0" algn="l">
              <a:lnSpc>
                <a:spcPct val="100000"/>
              </a:lnSpc>
              <a:spcBef>
                <a:spcPts val="1415"/>
              </a:spcBef>
              <a:spcAft>
                <a:spcPts val="0"/>
              </a:spcAft>
              <a:buClr>
                <a:srgbClr val="000000"/>
              </a:buClr>
              <a:buSzPts val="2400"/>
              <a:buNone/>
            </a:pPr>
            <a:r>
              <a:rPr b="1" i="0" lang="en-US" sz="2400">
                <a:solidFill>
                  <a:srgbClr val="000000"/>
                </a:solidFill>
                <a:latin typeface="Times New Roman"/>
                <a:ea typeface="Times New Roman"/>
                <a:cs typeface="Times New Roman"/>
                <a:sym typeface="Times New Roman"/>
              </a:rPr>
              <a:t>Nested Loops</a:t>
            </a:r>
            <a:endParaRPr/>
          </a:p>
          <a:p>
            <a:pPr indent="-68580" lvl="0" marL="0" rtl="0" algn="l">
              <a:lnSpc>
                <a:spcPct val="100000"/>
              </a:lnSpc>
              <a:spcBef>
                <a:spcPts val="0"/>
              </a:spcBef>
              <a:spcAft>
                <a:spcPts val="0"/>
              </a:spcAft>
              <a:buClr>
                <a:srgbClr val="000000"/>
              </a:buClr>
              <a:buSzPts val="1080"/>
              <a:buChar char="●"/>
            </a:pPr>
            <a:r>
              <a:rPr b="0" i="0" lang="en-US" sz="2400">
                <a:solidFill>
                  <a:srgbClr val="000000"/>
                </a:solidFill>
                <a:latin typeface="Times New Roman"/>
                <a:ea typeface="Times New Roman"/>
                <a:cs typeface="Times New Roman"/>
                <a:sym typeface="Times New Roman"/>
              </a:rPr>
              <a:t> A nested loop is a loop inside a loop.</a:t>
            </a:r>
            <a:endParaRPr/>
          </a:p>
          <a:p>
            <a:pPr indent="-40005" lvl="0" marL="0" rtl="0" algn="l">
              <a:lnSpc>
                <a:spcPct val="100000"/>
              </a:lnSpc>
              <a:spcBef>
                <a:spcPts val="1415"/>
              </a:spcBef>
              <a:spcAft>
                <a:spcPts val="0"/>
              </a:spcAft>
              <a:buClr>
                <a:srgbClr val="000000"/>
              </a:buClr>
              <a:buSzPts val="630"/>
              <a:buChar char="●"/>
            </a:pPr>
            <a:br>
              <a:rPr lang="en-US" sz="1400">
                <a:latin typeface="Times New Roman"/>
                <a:ea typeface="Times New Roman"/>
                <a:cs typeface="Times New Roman"/>
                <a:sym typeface="Times New Roman"/>
              </a:rPr>
            </a:br>
            <a:endParaRPr b="1" i="0" sz="2400">
              <a:solidFill>
                <a:srgbClr val="000000"/>
              </a:solidFill>
              <a:latin typeface="Times New Roman"/>
              <a:ea typeface="Times New Roman"/>
              <a:cs typeface="Times New Roman"/>
              <a:sym typeface="Times New Roman"/>
            </a:endParaRPr>
          </a:p>
          <a:p>
            <a:pPr indent="0" lvl="0" marL="0" marR="0" rtl="0" algn="l">
              <a:lnSpc>
                <a:spcPct val="100000"/>
              </a:lnSpc>
              <a:spcBef>
                <a:spcPts val="1415"/>
              </a:spcBef>
              <a:spcAft>
                <a:spcPts val="0"/>
              </a:spcAft>
              <a:buClr>
                <a:srgbClr val="000000"/>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1440"/>
              <a:buNone/>
            </a:pPr>
            <a:r>
              <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7"/>
          <p:cNvSpPr txBox="1"/>
          <p:nvPr/>
        </p:nvSpPr>
        <p:spPr>
          <a:xfrm>
            <a:off x="784412" y="1407400"/>
            <a:ext cx="10623176" cy="3046988"/>
          </a:xfrm>
          <a:prstGeom prst="rect">
            <a:avLst/>
          </a:prstGeom>
          <a:noFill/>
          <a:ln>
            <a:noFill/>
          </a:ln>
        </p:spPr>
        <p:txBody>
          <a:bodyPr anchorCtr="0" anchor="t" bIns="45700" lIns="91425" spcFirstLastPara="1" rIns="91425" wrap="square" tIns="45700">
            <a:spAutoFit/>
          </a:bodyPr>
          <a:lstStyle/>
          <a:p>
            <a:pPr indent="0" lvl="0" marL="83185"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Pass </a:t>
            </a:r>
            <a:r>
              <a:rPr lang="en-US" sz="2400">
                <a:solidFill>
                  <a:schemeClr val="dk1"/>
                </a:solidFill>
                <a:latin typeface="Times New Roman"/>
                <a:ea typeface="Times New Roman"/>
                <a:cs typeface="Times New Roman"/>
                <a:sym typeface="Times New Roman"/>
              </a:rPr>
              <a:t>statement in Python is  used when a statement  is  required syntactically</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 but you do not want any command or code to execute.</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b="1" lang="en-US" sz="2400">
                <a:solidFill>
                  <a:schemeClr val="dk1"/>
                </a:solidFill>
                <a:latin typeface="Times New Roman"/>
                <a:ea typeface="Times New Roman"/>
                <a:cs typeface="Times New Roman"/>
                <a:sym typeface="Times New Roman"/>
              </a:rPr>
              <a:t>break	 </a:t>
            </a:r>
            <a:r>
              <a:rPr lang="en-US" sz="2400">
                <a:solidFill>
                  <a:schemeClr val="dk1"/>
                </a:solidFill>
                <a:latin typeface="Times New Roman"/>
                <a:ea typeface="Times New Roman"/>
                <a:cs typeface="Times New Roman"/>
                <a:sym typeface="Times New Roman"/>
              </a:rPr>
              <a:t>statement in Python </a:t>
            </a:r>
            <a:r>
              <a:rPr b="1" lang="en-US" sz="2400">
                <a:solidFill>
                  <a:schemeClr val="dk1"/>
                </a:solidFill>
                <a:latin typeface="Times New Roman"/>
                <a:ea typeface="Times New Roman"/>
                <a:cs typeface="Times New Roman"/>
                <a:sym typeface="Times New Roman"/>
              </a:rPr>
              <a:t>terminates the current loop </a:t>
            </a:r>
            <a:r>
              <a:rPr lang="en-US" sz="2400">
                <a:solidFill>
                  <a:schemeClr val="dk1"/>
                </a:solidFill>
                <a:latin typeface="Times New Roman"/>
                <a:ea typeface="Times New Roman"/>
                <a:cs typeface="Times New Roman"/>
                <a:sym typeface="Times New Roman"/>
              </a:rPr>
              <a:t>and resumes</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execution at the next statement, just like the traditional break found in C.</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400">
              <a:solidFill>
                <a:schemeClr val="dk1"/>
              </a:solidFill>
              <a:latin typeface="Times New Roman"/>
              <a:ea typeface="Times New Roman"/>
              <a:cs typeface="Times New Roman"/>
              <a:sym typeface="Times New Roman"/>
            </a:endParaRPr>
          </a:p>
          <a:p>
            <a:pPr indent="0" lvl="0" marL="12700" marR="0" rtl="0" algn="l">
              <a:lnSpc>
                <a:spcPct val="100000"/>
              </a:lnSpc>
              <a:spcBef>
                <a:spcPts val="5"/>
              </a:spcBef>
              <a:spcAft>
                <a:spcPts val="0"/>
              </a:spcAft>
              <a:buNone/>
            </a:pPr>
            <a:r>
              <a:rPr b="1" lang="en-US" sz="2400">
                <a:solidFill>
                  <a:schemeClr val="dk1"/>
                </a:solidFill>
                <a:latin typeface="Times New Roman"/>
                <a:ea typeface="Times New Roman"/>
                <a:cs typeface="Times New Roman"/>
                <a:sym typeface="Times New Roman"/>
              </a:rPr>
              <a:t>Continue  </a:t>
            </a:r>
            <a:r>
              <a:rPr lang="en-US" sz="2400">
                <a:solidFill>
                  <a:schemeClr val="dk1"/>
                </a:solidFill>
                <a:latin typeface="Times New Roman"/>
                <a:ea typeface="Times New Roman"/>
                <a:cs typeface="Times New Roman"/>
                <a:sym typeface="Times New Roman"/>
              </a:rPr>
              <a:t>statement rejects all the remaining statements in the current iteration of the loop and moves the control back to the top of the loop.</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descr="pngwing.com (2)" id="419" name="Google Shape;419;p28"/>
          <p:cNvPicPr preferRelativeResize="0"/>
          <p:nvPr/>
        </p:nvPicPr>
        <p:blipFill rotWithShape="1">
          <a:blip r:embed="rId3">
            <a:alphaModFix/>
          </a:blip>
          <a:srcRect b="0" l="0" r="0" t="0"/>
          <a:stretch/>
        </p:blipFill>
        <p:spPr>
          <a:xfrm>
            <a:off x="3485698" y="818698"/>
            <a:ext cx="5220603" cy="522060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
          <p:cNvSpPr txBox="1"/>
          <p:nvPr>
            <p:ph type="title"/>
          </p:nvPr>
        </p:nvSpPr>
        <p:spPr>
          <a:xfrm>
            <a:off x="874644" y="128904"/>
            <a:ext cx="4731026" cy="705984"/>
          </a:xfrm>
          <a:prstGeom prst="rect">
            <a:avLst/>
          </a:prstGeom>
          <a:noFill/>
          <a:ln>
            <a:noFill/>
          </a:ln>
        </p:spPr>
        <p:txBody>
          <a:bodyPr anchorCtr="1" anchor="t" bIns="44975" lIns="90000" spcFirstLastPara="1" rIns="90000" wrap="square" tIns="44975">
            <a:noAutofit/>
          </a:bodyPr>
          <a:lstStyle/>
          <a:p>
            <a:pPr indent="0" lvl="0" marL="0" rtl="0" algn="l">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INTRODUCTION</a:t>
            </a:r>
            <a:endParaRPr/>
          </a:p>
        </p:txBody>
      </p:sp>
      <p:sp>
        <p:nvSpPr>
          <p:cNvPr id="261" name="Google Shape;261;p3"/>
          <p:cNvSpPr txBox="1"/>
          <p:nvPr>
            <p:ph idx="1" type="body"/>
          </p:nvPr>
        </p:nvSpPr>
        <p:spPr>
          <a:xfrm>
            <a:off x="1219200" y="1389530"/>
            <a:ext cx="9188824" cy="4455458"/>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0"/>
              </a:spcBef>
              <a:spcAft>
                <a:spcPts val="0"/>
              </a:spcAft>
              <a:buClr>
                <a:srgbClr val="000000"/>
              </a:buClr>
              <a:buSzPts val="2800"/>
              <a:buFont typeface="Arial"/>
              <a:buChar char="•"/>
            </a:pPr>
            <a:r>
              <a:rPr b="1" lang="en-US" sz="2800">
                <a:latin typeface="Times New Roman"/>
                <a:ea typeface="Times New Roman"/>
                <a:cs typeface="Times New Roman"/>
                <a:sym typeface="Times New Roman"/>
              </a:rPr>
              <a:t>Created by Guido van Rossum in 1991.</a:t>
            </a:r>
            <a:endParaRPr/>
          </a:p>
          <a:p>
            <a:pPr indent="-457200" lvl="0" marL="457200" rtl="0" algn="l">
              <a:lnSpc>
                <a:spcPct val="100000"/>
              </a:lnSpc>
              <a:spcBef>
                <a:spcPts val="1415"/>
              </a:spcBef>
              <a:spcAft>
                <a:spcPts val="0"/>
              </a:spcAft>
              <a:buClr>
                <a:srgbClr val="000000"/>
              </a:buClr>
              <a:buSzPts val="2800"/>
              <a:buFont typeface="Arial"/>
              <a:buChar char="•"/>
            </a:pPr>
            <a:r>
              <a:rPr b="1" lang="en-US" sz="2800">
                <a:latin typeface="Times New Roman"/>
                <a:ea typeface="Times New Roman"/>
                <a:cs typeface="Times New Roman"/>
                <a:sym typeface="Times New Roman"/>
              </a:rPr>
              <a:t>General Purpose programming language.</a:t>
            </a:r>
            <a:endParaRPr/>
          </a:p>
          <a:p>
            <a:pPr indent="-457200" lvl="0" marL="457200" rtl="0" algn="l">
              <a:lnSpc>
                <a:spcPct val="100000"/>
              </a:lnSpc>
              <a:spcBef>
                <a:spcPts val="1415"/>
              </a:spcBef>
              <a:spcAft>
                <a:spcPts val="0"/>
              </a:spcAft>
              <a:buClr>
                <a:srgbClr val="000000"/>
              </a:buClr>
              <a:buSzPts val="2800"/>
              <a:buFont typeface="Arial"/>
              <a:buChar char="•"/>
            </a:pPr>
            <a:r>
              <a:rPr b="1" lang="en-US" sz="2800">
                <a:latin typeface="Times New Roman"/>
                <a:ea typeface="Times New Roman"/>
                <a:cs typeface="Times New Roman"/>
                <a:sym typeface="Times New Roman"/>
              </a:rPr>
              <a:t>Interpreted language.</a:t>
            </a:r>
            <a:endParaRPr/>
          </a:p>
          <a:p>
            <a:pPr indent="-457200" lvl="0" marL="457200" rtl="0" algn="l">
              <a:lnSpc>
                <a:spcPct val="100000"/>
              </a:lnSpc>
              <a:spcBef>
                <a:spcPts val="1415"/>
              </a:spcBef>
              <a:spcAft>
                <a:spcPts val="0"/>
              </a:spcAft>
              <a:buClr>
                <a:srgbClr val="000000"/>
              </a:buClr>
              <a:buSzPts val="2800"/>
              <a:buFont typeface="Arial"/>
              <a:buChar char="•"/>
            </a:pPr>
            <a:r>
              <a:rPr b="1" lang="en-US" sz="2800">
                <a:latin typeface="Times New Roman"/>
                <a:ea typeface="Times New Roman"/>
                <a:cs typeface="Times New Roman"/>
                <a:sym typeface="Times New Roman"/>
              </a:rPr>
              <a:t>Dynamically typed language.</a:t>
            </a:r>
            <a:endParaRPr/>
          </a:p>
          <a:p>
            <a:pPr indent="-457200" lvl="0" marL="457200" rtl="0" algn="l">
              <a:lnSpc>
                <a:spcPct val="100000"/>
              </a:lnSpc>
              <a:spcBef>
                <a:spcPts val="1415"/>
              </a:spcBef>
              <a:spcAft>
                <a:spcPts val="0"/>
              </a:spcAft>
              <a:buClr>
                <a:srgbClr val="000000"/>
              </a:buClr>
              <a:buSzPts val="2800"/>
              <a:buFont typeface="Arial"/>
              <a:buChar char="•"/>
            </a:pPr>
            <a:r>
              <a:rPr b="1" lang="en-US" sz="2800">
                <a:latin typeface="Times New Roman"/>
                <a:ea typeface="Times New Roman"/>
                <a:cs typeface="Times New Roman"/>
                <a:sym typeface="Times New Roman"/>
              </a:rPr>
              <a:t>Object Oriented Programming language.</a:t>
            </a:r>
            <a:endParaRPr/>
          </a:p>
          <a:p>
            <a:pPr indent="-457200" lvl="0" marL="457200" rtl="0" algn="l">
              <a:lnSpc>
                <a:spcPct val="100000"/>
              </a:lnSpc>
              <a:spcBef>
                <a:spcPts val="1415"/>
              </a:spcBef>
              <a:spcAft>
                <a:spcPts val="0"/>
              </a:spcAft>
              <a:buClr>
                <a:srgbClr val="000000"/>
              </a:buClr>
              <a:buSzPts val="2800"/>
              <a:buFont typeface="Arial"/>
              <a:buChar char="•"/>
            </a:pPr>
            <a:r>
              <a:rPr b="1" lang="en-US" sz="2800">
                <a:latin typeface="Times New Roman"/>
                <a:ea typeface="Times New Roman"/>
                <a:cs typeface="Times New Roman"/>
                <a:sym typeface="Times New Roman"/>
              </a:rPr>
              <a:t>Fastest growing language</a:t>
            </a:r>
            <a:endParaRPr/>
          </a:p>
          <a:p>
            <a:pPr indent="-279400" lvl="0" marL="457200" rtl="0" algn="l">
              <a:lnSpc>
                <a:spcPct val="100000"/>
              </a:lnSpc>
              <a:spcBef>
                <a:spcPts val="1415"/>
              </a:spcBef>
              <a:spcAft>
                <a:spcPts val="0"/>
              </a:spcAft>
              <a:buClr>
                <a:srgbClr val="000000"/>
              </a:buClr>
              <a:buSzPts val="2800"/>
              <a:buFont typeface="Arial"/>
              <a:buNone/>
            </a:pPr>
            <a:r>
              <a:t/>
            </a:r>
            <a:endParaRPr b="1" sz="2800">
              <a:latin typeface="Times New Roman"/>
              <a:ea typeface="Times New Roman"/>
              <a:cs typeface="Times New Roman"/>
              <a:sym typeface="Times New Roman"/>
            </a:endParaRPr>
          </a:p>
          <a:p>
            <a:pPr indent="-279400" lvl="0" marL="457200" rtl="0" algn="l">
              <a:lnSpc>
                <a:spcPct val="100000"/>
              </a:lnSpc>
              <a:spcBef>
                <a:spcPts val="1415"/>
              </a:spcBef>
              <a:spcAft>
                <a:spcPts val="0"/>
              </a:spcAft>
              <a:buClr>
                <a:srgbClr val="000000"/>
              </a:buClr>
              <a:buSzPts val="2800"/>
              <a:buFont typeface="Arial"/>
              <a:buNone/>
            </a:pPr>
            <a:r>
              <a:t/>
            </a:r>
            <a:endParaRPr b="1"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
          <p:cNvSpPr txBox="1"/>
          <p:nvPr>
            <p:ph type="title"/>
          </p:nvPr>
        </p:nvSpPr>
        <p:spPr>
          <a:xfrm>
            <a:off x="806818" y="137478"/>
            <a:ext cx="2875724" cy="705984"/>
          </a:xfrm>
          <a:prstGeom prst="rect">
            <a:avLst/>
          </a:prstGeom>
          <a:noFill/>
          <a:ln>
            <a:noFill/>
          </a:ln>
        </p:spPr>
        <p:txBody>
          <a:bodyPr anchorCtr="1" anchor="t" bIns="44975" lIns="90000" spcFirstLastPara="1" rIns="90000" wrap="square" tIns="44975">
            <a:noAutofit/>
          </a:bodyPr>
          <a:lstStyle/>
          <a:p>
            <a:pPr indent="0" lvl="0" marL="0" rtl="0" algn="l">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HISTORY</a:t>
            </a:r>
            <a:endParaRPr/>
          </a:p>
        </p:txBody>
      </p:sp>
      <p:sp>
        <p:nvSpPr>
          <p:cNvPr id="267" name="Google Shape;267;p4"/>
          <p:cNvSpPr txBox="1"/>
          <p:nvPr>
            <p:ph idx="1" type="body"/>
          </p:nvPr>
        </p:nvSpPr>
        <p:spPr>
          <a:xfrm>
            <a:off x="914398" y="1166038"/>
            <a:ext cx="10972324" cy="4525923"/>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0"/>
              </a:spcBef>
              <a:spcAft>
                <a:spcPts val="0"/>
              </a:spcAft>
              <a:buClr>
                <a:srgbClr val="000000"/>
              </a:buClr>
              <a:buSzPts val="2400"/>
              <a:buFont typeface="Arial"/>
              <a:buChar char="•"/>
            </a:pPr>
            <a:r>
              <a:rPr b="1" lang="en-US" sz="2400">
                <a:latin typeface="Times New Roman"/>
                <a:ea typeface="Times New Roman"/>
                <a:cs typeface="Times New Roman"/>
                <a:sym typeface="Times New Roman"/>
              </a:rPr>
              <a:t>Python laid its foundation in the late 1980s.</a:t>
            </a:r>
            <a:endParaRPr/>
          </a:p>
          <a:p>
            <a:pPr indent="-457200" lvl="0" marL="457200" rtl="0" algn="l">
              <a:lnSpc>
                <a:spcPct val="100000"/>
              </a:lnSpc>
              <a:spcBef>
                <a:spcPts val="1415"/>
              </a:spcBef>
              <a:spcAft>
                <a:spcPts val="0"/>
              </a:spcAft>
              <a:buClr>
                <a:srgbClr val="000000"/>
              </a:buClr>
              <a:buSzPts val="2400"/>
              <a:buFont typeface="Arial"/>
              <a:buChar char="•"/>
            </a:pPr>
            <a:r>
              <a:rPr b="1" lang="en-US" sz="2400">
                <a:latin typeface="Times New Roman"/>
                <a:ea typeface="Times New Roman"/>
                <a:cs typeface="Times New Roman"/>
                <a:sym typeface="Times New Roman"/>
              </a:rPr>
              <a:t>The implementation of Python was started in the December 1989 by Guido van Rossum at CWI (centrum wiskunde &amp; informatica) in Netherland.</a:t>
            </a:r>
            <a:endParaRPr/>
          </a:p>
          <a:p>
            <a:pPr indent="-457200" lvl="0" marL="457200" rtl="0" algn="l">
              <a:lnSpc>
                <a:spcPct val="100000"/>
              </a:lnSpc>
              <a:spcBef>
                <a:spcPts val="1415"/>
              </a:spcBef>
              <a:spcAft>
                <a:spcPts val="0"/>
              </a:spcAft>
              <a:buClr>
                <a:srgbClr val="000000"/>
              </a:buClr>
              <a:buSzPts val="2400"/>
              <a:buFont typeface="Arial"/>
              <a:buChar char="•"/>
            </a:pPr>
            <a:r>
              <a:rPr b="1" lang="en-US" sz="2400">
                <a:latin typeface="Times New Roman"/>
                <a:ea typeface="Times New Roman"/>
                <a:cs typeface="Times New Roman"/>
                <a:sym typeface="Times New Roman"/>
              </a:rPr>
              <a:t>In February 1991, van Rossum published the code (labeled version 0.9.0)</a:t>
            </a:r>
            <a:endParaRPr/>
          </a:p>
          <a:p>
            <a:pPr indent="-457200" lvl="0" marL="457200" rtl="0" algn="l">
              <a:lnSpc>
                <a:spcPct val="100000"/>
              </a:lnSpc>
              <a:spcBef>
                <a:spcPts val="1415"/>
              </a:spcBef>
              <a:spcAft>
                <a:spcPts val="0"/>
              </a:spcAft>
              <a:buClr>
                <a:srgbClr val="000000"/>
              </a:buClr>
              <a:buSzPts val="2400"/>
              <a:buFont typeface="Arial"/>
              <a:buChar char="•"/>
            </a:pPr>
            <a:r>
              <a:rPr b="1" lang="en-US" sz="2400">
                <a:latin typeface="Times New Roman"/>
                <a:ea typeface="Times New Roman"/>
                <a:cs typeface="Times New Roman"/>
                <a:sym typeface="Times New Roman"/>
              </a:rPr>
              <a:t>Python is influenced by following programming languages:</a:t>
            </a:r>
            <a:endParaRPr/>
          </a:p>
          <a:p>
            <a:pPr indent="-457200" lvl="1" marL="1143000" rtl="0" algn="l">
              <a:lnSpc>
                <a:spcPct val="90000"/>
              </a:lnSpc>
              <a:spcBef>
                <a:spcPts val="1915"/>
              </a:spcBef>
              <a:spcAft>
                <a:spcPts val="0"/>
              </a:spcAft>
              <a:buClr>
                <a:srgbClr val="000000"/>
              </a:buClr>
              <a:buSzPts val="2000"/>
              <a:buFont typeface="Noto Sans Symbols"/>
              <a:buChar char="⮚"/>
            </a:pPr>
            <a:r>
              <a:rPr b="1" lang="en-US" sz="2000">
                <a:latin typeface="Times New Roman"/>
                <a:ea typeface="Times New Roman"/>
                <a:cs typeface="Times New Roman"/>
                <a:sym typeface="Times New Roman"/>
              </a:rPr>
              <a:t>ABC language.</a:t>
            </a:r>
            <a:endParaRPr/>
          </a:p>
          <a:p>
            <a:pPr indent="-457200" lvl="1" marL="1143000" rtl="0" algn="l">
              <a:lnSpc>
                <a:spcPct val="90000"/>
              </a:lnSpc>
              <a:spcBef>
                <a:spcPts val="500"/>
              </a:spcBef>
              <a:spcAft>
                <a:spcPts val="0"/>
              </a:spcAft>
              <a:buClr>
                <a:srgbClr val="000000"/>
              </a:buClr>
              <a:buSzPts val="2000"/>
              <a:buFont typeface="Noto Sans Symbols"/>
              <a:buChar char="⮚"/>
            </a:pPr>
            <a:r>
              <a:rPr b="1" lang="en-US" sz="2000">
                <a:latin typeface="Times New Roman"/>
                <a:ea typeface="Times New Roman"/>
                <a:cs typeface="Times New Roman"/>
                <a:sym typeface="Times New Roman"/>
              </a:rPr>
              <a:t>Modula-3</a:t>
            </a:r>
            <a:endParaRPr/>
          </a:p>
          <a:p>
            <a:pPr indent="-330200" lvl="1" marL="1143000" rtl="0" algn="l">
              <a:lnSpc>
                <a:spcPct val="90000"/>
              </a:lnSpc>
              <a:spcBef>
                <a:spcPts val="500"/>
              </a:spcBef>
              <a:spcAft>
                <a:spcPts val="0"/>
              </a:spcAft>
              <a:buClr>
                <a:srgbClr val="000000"/>
              </a:buClr>
              <a:buSzPts val="2000"/>
              <a:buFont typeface="Noto Sans Symbols"/>
              <a:buNone/>
            </a:pPr>
            <a:r>
              <a:t/>
            </a:r>
            <a:endParaRPr b="1" sz="20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2400"/>
              <a:buFont typeface="Times New Roman"/>
              <a:buNone/>
            </a:pPr>
            <a:r>
              <a:rPr b="1" lang="en-US" sz="2400">
                <a:latin typeface="Times New Roman"/>
                <a:ea typeface="Times New Roman"/>
                <a:cs typeface="Times New Roman"/>
                <a:sym typeface="Times New Roman"/>
              </a:rPr>
              <a:t>Latest stable release: 3.10.7   (06-09-2022)</a:t>
            </a:r>
            <a:endParaRPr/>
          </a:p>
          <a:p>
            <a:pPr indent="0" lvl="0" marL="0" rtl="0" algn="l">
              <a:lnSpc>
                <a:spcPct val="100000"/>
              </a:lnSpc>
              <a:spcBef>
                <a:spcPts val="1415"/>
              </a:spcBef>
              <a:spcAft>
                <a:spcPts val="0"/>
              </a:spcAft>
              <a:buClr>
                <a:srgbClr val="000000"/>
              </a:buClr>
              <a:buSzPts val="2400"/>
              <a:buFont typeface="Calibri"/>
              <a:buNone/>
            </a:pPr>
            <a:r>
              <a:t/>
            </a:r>
            <a:endParaRPr b="1"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
          <p:cNvSpPr txBox="1"/>
          <p:nvPr>
            <p:ph type="title"/>
          </p:nvPr>
        </p:nvSpPr>
        <p:spPr>
          <a:xfrm>
            <a:off x="914397" y="155408"/>
            <a:ext cx="3246785" cy="705984"/>
          </a:xfrm>
          <a:prstGeom prst="rect">
            <a:avLst/>
          </a:prstGeom>
          <a:noFill/>
          <a:ln>
            <a:noFill/>
          </a:ln>
        </p:spPr>
        <p:txBody>
          <a:bodyPr anchorCtr="1" anchor="t" bIns="44975" lIns="90000" spcFirstLastPara="1" rIns="90000" wrap="square" tIns="44975">
            <a:noAutofit/>
          </a:bodyPr>
          <a:lstStyle/>
          <a:p>
            <a:pPr indent="0" lvl="0" marL="0" rtl="0" algn="l">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FEATURES</a:t>
            </a:r>
            <a:endParaRPr/>
          </a:p>
        </p:txBody>
      </p:sp>
      <p:sp>
        <p:nvSpPr>
          <p:cNvPr id="273" name="Google Shape;273;p5"/>
          <p:cNvSpPr txBox="1"/>
          <p:nvPr>
            <p:ph idx="1" type="body"/>
          </p:nvPr>
        </p:nvSpPr>
        <p:spPr>
          <a:xfrm>
            <a:off x="914397" y="1242043"/>
            <a:ext cx="10416991" cy="4620875"/>
          </a:xfrm>
          <a:prstGeom prst="rect">
            <a:avLst/>
          </a:prstGeom>
          <a:noFill/>
          <a:ln>
            <a:noFill/>
          </a:ln>
        </p:spPr>
        <p:txBody>
          <a:bodyPr anchorCtr="0" anchor="t" bIns="0" lIns="0" spcFirstLastPara="1" rIns="0" wrap="square" tIns="0">
            <a:noAutofit/>
          </a:bodyPr>
          <a:lstStyle/>
          <a:p>
            <a:pPr indent="-514350" lvl="0" marL="514350" rtl="0" algn="l">
              <a:lnSpc>
                <a:spcPct val="100000"/>
              </a:lnSpc>
              <a:spcBef>
                <a:spcPts val="0"/>
              </a:spcBef>
              <a:spcAft>
                <a:spcPts val="0"/>
              </a:spcAft>
              <a:buClr>
                <a:srgbClr val="000000"/>
              </a:buClr>
              <a:buSzPts val="2800"/>
              <a:buFont typeface="Arial"/>
              <a:buChar char="•"/>
            </a:pPr>
            <a:r>
              <a:rPr b="1" lang="en-US" sz="2800">
                <a:latin typeface="Times New Roman"/>
                <a:ea typeface="Times New Roman"/>
                <a:cs typeface="Times New Roman"/>
                <a:sym typeface="Times New Roman"/>
              </a:rPr>
              <a:t>Free and Open Source.</a:t>
            </a:r>
            <a:endParaRPr/>
          </a:p>
          <a:p>
            <a:pPr indent="-514350" lvl="0" marL="514350" rtl="0" algn="l">
              <a:lnSpc>
                <a:spcPct val="100000"/>
              </a:lnSpc>
              <a:spcBef>
                <a:spcPts val="1415"/>
              </a:spcBef>
              <a:spcAft>
                <a:spcPts val="0"/>
              </a:spcAft>
              <a:buClr>
                <a:srgbClr val="000000"/>
              </a:buClr>
              <a:buSzPts val="2800"/>
              <a:buFont typeface="Arial"/>
              <a:buChar char="•"/>
            </a:pPr>
            <a:r>
              <a:rPr b="1" lang="en-US" sz="2800">
                <a:latin typeface="Times New Roman"/>
                <a:ea typeface="Times New Roman"/>
                <a:cs typeface="Times New Roman"/>
                <a:sym typeface="Times New Roman"/>
              </a:rPr>
              <a:t>High Level Language</a:t>
            </a:r>
            <a:endParaRPr/>
          </a:p>
          <a:p>
            <a:pPr indent="-514350" lvl="0" marL="514350" rtl="0" algn="l">
              <a:lnSpc>
                <a:spcPct val="100000"/>
              </a:lnSpc>
              <a:spcBef>
                <a:spcPts val="1415"/>
              </a:spcBef>
              <a:spcAft>
                <a:spcPts val="0"/>
              </a:spcAft>
              <a:buClr>
                <a:srgbClr val="000000"/>
              </a:buClr>
              <a:buSzPts val="2800"/>
              <a:buFont typeface="Arial"/>
              <a:buChar char="•"/>
            </a:pPr>
            <a:r>
              <a:rPr b="1" lang="en-US" sz="2800">
                <a:latin typeface="Times New Roman"/>
                <a:ea typeface="Times New Roman"/>
                <a:cs typeface="Times New Roman"/>
                <a:sym typeface="Times New Roman"/>
              </a:rPr>
              <a:t>Easy to Learn and Use</a:t>
            </a:r>
            <a:r>
              <a:rPr b="1" lang="en-US" sz="2400">
                <a:latin typeface="Times New Roman"/>
                <a:ea typeface="Times New Roman"/>
                <a:cs typeface="Times New Roman"/>
                <a:sym typeface="Times New Roman"/>
              </a:rPr>
              <a:t>(easy syntax).</a:t>
            </a:r>
            <a:endParaRPr/>
          </a:p>
          <a:p>
            <a:pPr indent="-457200" lvl="0" marL="457200" rtl="0" algn="l">
              <a:lnSpc>
                <a:spcPct val="100000"/>
              </a:lnSpc>
              <a:spcBef>
                <a:spcPts val="1415"/>
              </a:spcBef>
              <a:spcAft>
                <a:spcPts val="0"/>
              </a:spcAft>
              <a:buClr>
                <a:srgbClr val="273239"/>
              </a:buClr>
              <a:buSzPts val="2800"/>
              <a:buFont typeface="Arial"/>
              <a:buChar char="•"/>
            </a:pPr>
            <a:r>
              <a:rPr b="1" i="0" lang="en-US" sz="2800">
                <a:solidFill>
                  <a:srgbClr val="273239"/>
                </a:solidFill>
                <a:latin typeface="Times New Roman"/>
                <a:ea typeface="Times New Roman"/>
                <a:cs typeface="Times New Roman"/>
                <a:sym typeface="Times New Roman"/>
              </a:rPr>
              <a:t>Python is a Portable language</a:t>
            </a:r>
            <a:endParaRPr b="1" sz="2800">
              <a:latin typeface="Times New Roman"/>
              <a:ea typeface="Times New Roman"/>
              <a:cs typeface="Times New Roman"/>
              <a:sym typeface="Times New Roman"/>
            </a:endParaRPr>
          </a:p>
          <a:p>
            <a:pPr indent="-514350" lvl="0" marL="514350" rtl="0" algn="l">
              <a:lnSpc>
                <a:spcPct val="100000"/>
              </a:lnSpc>
              <a:spcBef>
                <a:spcPts val="1415"/>
              </a:spcBef>
              <a:spcAft>
                <a:spcPts val="0"/>
              </a:spcAft>
              <a:buClr>
                <a:srgbClr val="273239"/>
              </a:buClr>
              <a:buSzPts val="2800"/>
              <a:buFont typeface="Arial"/>
              <a:buChar char="•"/>
            </a:pPr>
            <a:r>
              <a:rPr b="1" i="0" lang="en-US" sz="2800">
                <a:solidFill>
                  <a:srgbClr val="273239"/>
                </a:solidFill>
                <a:latin typeface="Times New Roman"/>
                <a:ea typeface="Times New Roman"/>
                <a:cs typeface="Times New Roman"/>
                <a:sym typeface="Times New Roman"/>
              </a:rPr>
              <a:t>Large Standard Library </a:t>
            </a:r>
            <a:endParaRPr/>
          </a:p>
          <a:p>
            <a:pPr indent="-361950" lvl="0" marL="514350" rtl="0" algn="l">
              <a:lnSpc>
                <a:spcPct val="100000"/>
              </a:lnSpc>
              <a:spcBef>
                <a:spcPts val="1415"/>
              </a:spcBef>
              <a:spcAft>
                <a:spcPts val="0"/>
              </a:spcAft>
              <a:buClr>
                <a:srgbClr val="000000"/>
              </a:buClr>
              <a:buSzPts val="2400"/>
              <a:buFont typeface="Calibri"/>
              <a:buNone/>
            </a:pPr>
            <a:r>
              <a:t/>
            </a:r>
            <a:endParaRPr b="1" sz="2400">
              <a:latin typeface="Times New Roman"/>
              <a:ea typeface="Times New Roman"/>
              <a:cs typeface="Times New Roman"/>
              <a:sym typeface="Times New Roman"/>
            </a:endParaRPr>
          </a:p>
          <a:p>
            <a:pPr indent="0" lvl="0" marL="0" rtl="0" algn="l">
              <a:lnSpc>
                <a:spcPct val="100000"/>
              </a:lnSpc>
              <a:spcBef>
                <a:spcPts val="1415"/>
              </a:spcBef>
              <a:spcAft>
                <a:spcPts val="0"/>
              </a:spcAft>
              <a:buClr>
                <a:srgbClr val="000000"/>
              </a:buClr>
              <a:buSzPts val="2400"/>
              <a:buFont typeface="Calibri"/>
              <a:buNone/>
            </a:pPr>
            <a:r>
              <a:t/>
            </a:r>
            <a:endParaRPr b="1" sz="2400">
              <a:latin typeface="Times New Roman"/>
              <a:ea typeface="Times New Roman"/>
              <a:cs typeface="Times New Roman"/>
              <a:sym typeface="Times New Roman"/>
            </a:endParaRPr>
          </a:p>
          <a:p>
            <a:pPr indent="0" lvl="0" marL="0" rtl="0" algn="l">
              <a:lnSpc>
                <a:spcPct val="100000"/>
              </a:lnSpc>
              <a:spcBef>
                <a:spcPts val="1415"/>
              </a:spcBef>
              <a:spcAft>
                <a:spcPts val="0"/>
              </a:spcAft>
              <a:buClr>
                <a:srgbClr val="000000"/>
              </a:buClr>
              <a:buSzPts val="2800"/>
              <a:buFont typeface="Calibri"/>
              <a:buNone/>
            </a:pPr>
            <a:r>
              <a:t/>
            </a:r>
            <a:endParaRPr b="1" sz="2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6"/>
          <p:cNvSpPr txBox="1"/>
          <p:nvPr>
            <p:ph idx="1" type="body"/>
          </p:nvPr>
        </p:nvSpPr>
        <p:spPr>
          <a:xfrm>
            <a:off x="914397" y="1166038"/>
            <a:ext cx="4691273" cy="470467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2400"/>
              <a:buFont typeface="Times New Roman"/>
              <a:buNone/>
            </a:pPr>
            <a:r>
              <a:rPr b="1" lang="en-US" sz="2400">
                <a:latin typeface="Times New Roman"/>
                <a:ea typeface="Times New Roman"/>
                <a:cs typeface="Times New Roman"/>
                <a:sym typeface="Times New Roman"/>
              </a:rPr>
              <a:t>Example: </a:t>
            </a:r>
            <a:endParaRPr/>
          </a:p>
          <a:p>
            <a:pPr indent="0" lvl="0" marL="0" rtl="0" algn="l">
              <a:lnSpc>
                <a:spcPct val="100000"/>
              </a:lnSpc>
              <a:spcBef>
                <a:spcPts val="1415"/>
              </a:spcBef>
              <a:spcAft>
                <a:spcPts val="0"/>
              </a:spcAft>
              <a:buClr>
                <a:srgbClr val="000000"/>
              </a:buClr>
              <a:buSzPts val="2400"/>
              <a:buFont typeface="Times New Roman"/>
              <a:buNone/>
            </a:pPr>
            <a:r>
              <a:rPr b="1" lang="en-US" sz="2400" u="sng">
                <a:latin typeface="Times New Roman"/>
                <a:ea typeface="Times New Roman"/>
                <a:cs typeface="Times New Roman"/>
                <a:sym typeface="Times New Roman"/>
              </a:rPr>
              <a:t>In C :</a:t>
            </a:r>
            <a:r>
              <a:rPr b="1" lang="en-US" sz="2400">
                <a:latin typeface="Times New Roman"/>
                <a:ea typeface="Times New Roman"/>
                <a:cs typeface="Times New Roman"/>
                <a:sym typeface="Times New Roman"/>
              </a:rPr>
              <a:t> </a:t>
            </a:r>
            <a:endParaRPr/>
          </a:p>
          <a:p>
            <a:pPr indent="0" lvl="0" marL="0" rtl="0" algn="l">
              <a:lnSpc>
                <a:spcPct val="100000"/>
              </a:lnSpc>
              <a:spcBef>
                <a:spcPts val="1415"/>
              </a:spcBef>
              <a:spcAft>
                <a:spcPts val="0"/>
              </a:spcAft>
              <a:buClr>
                <a:srgbClr val="000000"/>
              </a:buClr>
              <a:buSzPts val="2400"/>
              <a:buFont typeface="Times New Roman"/>
              <a:buNone/>
            </a:pPr>
            <a:r>
              <a:rPr lang="en-US" sz="2400">
                <a:latin typeface="Times New Roman"/>
                <a:ea typeface="Times New Roman"/>
                <a:cs typeface="Times New Roman"/>
                <a:sym typeface="Times New Roman"/>
              </a:rPr>
              <a:t>#include &lt;stdio.h&gt;</a:t>
            </a:r>
            <a:endParaRPr/>
          </a:p>
          <a:p>
            <a:pPr indent="0" lvl="0" marL="0" rtl="0" algn="l">
              <a:lnSpc>
                <a:spcPct val="100000"/>
              </a:lnSpc>
              <a:spcBef>
                <a:spcPts val="1415"/>
              </a:spcBef>
              <a:spcAft>
                <a:spcPts val="0"/>
              </a:spcAft>
              <a:buClr>
                <a:srgbClr val="000000"/>
              </a:buClr>
              <a:buSzPts val="2400"/>
              <a:buFont typeface="Times New Roman"/>
              <a:buNone/>
            </a:pPr>
            <a:r>
              <a:rPr lang="en-US" sz="2400">
                <a:latin typeface="Times New Roman"/>
                <a:ea typeface="Times New Roman"/>
                <a:cs typeface="Times New Roman"/>
                <a:sym typeface="Times New Roman"/>
              </a:rPr>
              <a:t>#include &lt;conio.h </a:t>
            </a:r>
            <a:endParaRPr/>
          </a:p>
          <a:p>
            <a:pPr indent="0" lvl="0" marL="0" rtl="0" algn="l">
              <a:lnSpc>
                <a:spcPct val="100000"/>
              </a:lnSpc>
              <a:spcBef>
                <a:spcPts val="1415"/>
              </a:spcBef>
              <a:spcAft>
                <a:spcPts val="0"/>
              </a:spcAft>
              <a:buClr>
                <a:srgbClr val="000000"/>
              </a:buClr>
              <a:buSzPts val="2400"/>
              <a:buFont typeface="Times New Roman"/>
              <a:buNone/>
            </a:pPr>
            <a:r>
              <a:rPr lang="en-US" sz="2400">
                <a:latin typeface="Times New Roman"/>
                <a:ea typeface="Times New Roman"/>
                <a:cs typeface="Times New Roman"/>
                <a:sym typeface="Times New Roman"/>
              </a:rPr>
              <a:t>void main() </a:t>
            </a:r>
            <a:endParaRPr/>
          </a:p>
          <a:p>
            <a:pPr indent="0" lvl="0" marL="0" rtl="0" algn="l">
              <a:lnSpc>
                <a:spcPct val="100000"/>
              </a:lnSpc>
              <a:spcBef>
                <a:spcPts val="1415"/>
              </a:spcBef>
              <a:spcAft>
                <a:spcPts val="0"/>
              </a:spcAft>
              <a:buClr>
                <a:srgbClr val="000000"/>
              </a:buClr>
              <a:buSzPts val="2400"/>
              <a:buFont typeface="Times New Roman"/>
              <a:buNone/>
            </a:pPr>
            <a:r>
              <a:rPr lang="en-US" sz="2400">
                <a:latin typeface="Times New Roman"/>
                <a:ea typeface="Times New Roman"/>
                <a:cs typeface="Times New Roman"/>
                <a:sym typeface="Times New Roman"/>
              </a:rPr>
              <a:t>{ </a:t>
            </a:r>
            <a:endParaRPr/>
          </a:p>
          <a:p>
            <a:pPr indent="0" lvl="0" marL="0" rtl="0" algn="l">
              <a:lnSpc>
                <a:spcPct val="100000"/>
              </a:lnSpc>
              <a:spcBef>
                <a:spcPts val="1415"/>
              </a:spcBef>
              <a:spcAft>
                <a:spcPts val="0"/>
              </a:spcAft>
              <a:buClr>
                <a:srgbClr val="000000"/>
              </a:buClr>
              <a:buSzPts val="2400"/>
              <a:buFont typeface="Times New Roman"/>
              <a:buNone/>
            </a:pPr>
            <a:r>
              <a:rPr lang="en-US" sz="2400">
                <a:latin typeface="Times New Roman"/>
                <a:ea typeface="Times New Roman"/>
                <a:cs typeface="Times New Roman"/>
                <a:sym typeface="Times New Roman"/>
              </a:rPr>
              <a:t>	printf(“Hello World”);</a:t>
            </a:r>
            <a:endParaRPr/>
          </a:p>
          <a:p>
            <a:pPr indent="0" lvl="0" marL="0" rtl="0" algn="l">
              <a:lnSpc>
                <a:spcPct val="100000"/>
              </a:lnSpc>
              <a:spcBef>
                <a:spcPts val="1415"/>
              </a:spcBef>
              <a:spcAft>
                <a:spcPts val="0"/>
              </a:spcAft>
              <a:buClr>
                <a:srgbClr val="000000"/>
              </a:buClr>
              <a:buSzPts val="2400"/>
              <a:buFont typeface="Times New Roman"/>
              <a:buNone/>
            </a:pPr>
            <a:r>
              <a:rPr lang="en-US" sz="2400">
                <a:latin typeface="Times New Roman"/>
                <a:ea typeface="Times New Roman"/>
                <a:cs typeface="Times New Roman"/>
                <a:sym typeface="Times New Roman"/>
              </a:rPr>
              <a:t>	getch();</a:t>
            </a:r>
            <a:endParaRPr/>
          </a:p>
          <a:p>
            <a:pPr indent="0" lvl="0" marL="0" rtl="0" algn="l">
              <a:lnSpc>
                <a:spcPct val="100000"/>
              </a:lnSpc>
              <a:spcBef>
                <a:spcPts val="1415"/>
              </a:spcBef>
              <a:spcAft>
                <a:spcPts val="0"/>
              </a:spcAft>
              <a:buClr>
                <a:srgbClr val="000000"/>
              </a:buClr>
              <a:buSzPts val="2400"/>
              <a:buFont typeface="Times New Roman"/>
              <a:buNone/>
            </a:pPr>
            <a:r>
              <a:rPr lang="en-US" sz="2400">
                <a:latin typeface="Times New Roman"/>
                <a:ea typeface="Times New Roman"/>
                <a:cs typeface="Times New Roman"/>
                <a:sym typeface="Times New Roman"/>
              </a:rPr>
              <a:t>} </a:t>
            </a:r>
            <a:endParaRPr sz="4000">
              <a:latin typeface="Times New Roman"/>
              <a:ea typeface="Times New Roman"/>
              <a:cs typeface="Times New Roman"/>
              <a:sym typeface="Times New Roman"/>
            </a:endParaRPr>
          </a:p>
        </p:txBody>
      </p:sp>
      <p:sp>
        <p:nvSpPr>
          <p:cNvPr id="279" name="Google Shape;279;p6"/>
          <p:cNvSpPr txBox="1"/>
          <p:nvPr/>
        </p:nvSpPr>
        <p:spPr>
          <a:xfrm>
            <a:off x="6517342" y="1652861"/>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dk1"/>
                </a:solidFill>
                <a:latin typeface="Times New Roman"/>
                <a:ea typeface="Times New Roman"/>
                <a:cs typeface="Times New Roman"/>
                <a:sym typeface="Times New Roman"/>
              </a:rPr>
              <a:t>In python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print(“Hello World”)</a:t>
            </a:r>
            <a:endParaRPr/>
          </a:p>
        </p:txBody>
      </p:sp>
      <p:cxnSp>
        <p:nvCxnSpPr>
          <p:cNvPr id="280" name="Google Shape;280;p6"/>
          <p:cNvCxnSpPr/>
          <p:nvPr/>
        </p:nvCxnSpPr>
        <p:spPr>
          <a:xfrm>
            <a:off x="6027011" y="1395297"/>
            <a:ext cx="0" cy="4353492"/>
          </a:xfrm>
          <a:prstGeom prst="straightConnector1">
            <a:avLst/>
          </a:prstGeom>
          <a:noFill/>
          <a:ln cap="flat" cmpd="sng" w="9525">
            <a:solidFill>
              <a:schemeClr val="accent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7"/>
          <p:cNvSpPr txBox="1"/>
          <p:nvPr>
            <p:ph type="title"/>
          </p:nvPr>
        </p:nvSpPr>
        <p:spPr>
          <a:xfrm>
            <a:off x="609601" y="158635"/>
            <a:ext cx="5082988" cy="728870"/>
          </a:xfrm>
          <a:prstGeom prst="rect">
            <a:avLst/>
          </a:prstGeom>
          <a:noFill/>
          <a:ln>
            <a:noFill/>
          </a:ln>
        </p:spPr>
        <p:txBody>
          <a:bodyPr anchorCtr="1" anchor="t" bIns="44975" lIns="90000" spcFirstLastPara="1" rIns="90000" wrap="square" tIns="44975">
            <a:noAutofit/>
          </a:bodyPr>
          <a:lstStyle/>
          <a:p>
            <a:pPr indent="0" lvl="0" marL="0" rtl="0" algn="l">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USES OF PYTHON</a:t>
            </a:r>
            <a:endParaRPr/>
          </a:p>
        </p:txBody>
      </p:sp>
      <p:sp>
        <p:nvSpPr>
          <p:cNvPr id="286" name="Google Shape;286;p7"/>
          <p:cNvSpPr txBox="1"/>
          <p:nvPr>
            <p:ph idx="1" type="body"/>
          </p:nvPr>
        </p:nvSpPr>
        <p:spPr>
          <a:xfrm>
            <a:off x="609601" y="1325064"/>
            <a:ext cx="10972324" cy="4525923"/>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0"/>
              </a:spcBef>
              <a:spcAft>
                <a:spcPts val="0"/>
              </a:spcAft>
              <a:buClr>
                <a:srgbClr val="000000"/>
              </a:buClr>
              <a:buSzPts val="2800"/>
              <a:buFont typeface="Arial"/>
              <a:buChar char="•"/>
            </a:pPr>
            <a:r>
              <a:rPr lang="en-US" sz="2800">
                <a:latin typeface="Times New Roman"/>
                <a:ea typeface="Times New Roman"/>
                <a:cs typeface="Times New Roman"/>
                <a:sym typeface="Times New Roman"/>
              </a:rPr>
              <a:t>Beginners level language</a:t>
            </a:r>
            <a:endParaRPr/>
          </a:p>
          <a:p>
            <a:pPr indent="-457200" lvl="0" marL="457200" rtl="0" algn="l">
              <a:lnSpc>
                <a:spcPct val="100000"/>
              </a:lnSpc>
              <a:spcBef>
                <a:spcPts val="1415"/>
              </a:spcBef>
              <a:spcAft>
                <a:spcPts val="0"/>
              </a:spcAft>
              <a:buClr>
                <a:srgbClr val="000000"/>
              </a:buClr>
              <a:buSzPts val="2800"/>
              <a:buFont typeface="Arial"/>
              <a:buChar char="•"/>
            </a:pPr>
            <a:r>
              <a:rPr lang="en-US" sz="2800">
                <a:latin typeface="Times New Roman"/>
                <a:ea typeface="Times New Roman"/>
                <a:cs typeface="Times New Roman"/>
                <a:sym typeface="Times New Roman"/>
              </a:rPr>
              <a:t>Multipurpose language</a:t>
            </a:r>
            <a:endParaRPr/>
          </a:p>
          <a:p>
            <a:pPr indent="0" lvl="0" marL="0" rtl="0" algn="l">
              <a:lnSpc>
                <a:spcPct val="100000"/>
              </a:lnSpc>
              <a:spcBef>
                <a:spcPts val="1415"/>
              </a:spcBef>
              <a:spcAft>
                <a:spcPts val="0"/>
              </a:spcAft>
              <a:buClr>
                <a:srgbClr val="000000"/>
              </a:buClr>
              <a:buSzPts val="2800"/>
              <a:buFont typeface="Times New Roman"/>
              <a:buNone/>
            </a:pPr>
            <a:r>
              <a:rPr lang="en-US" sz="2800">
                <a:latin typeface="Times New Roman"/>
                <a:ea typeface="Times New Roman"/>
                <a:cs typeface="Times New Roman"/>
                <a:sym typeface="Times New Roman"/>
              </a:rPr>
              <a:t>Used for:-</a:t>
            </a:r>
            <a:endParaRPr/>
          </a:p>
          <a:p>
            <a:pPr indent="-457200" lvl="1" marL="1143000" rtl="0" algn="l">
              <a:lnSpc>
                <a:spcPct val="90000"/>
              </a:lnSpc>
              <a:spcBef>
                <a:spcPts val="1915"/>
              </a:spcBef>
              <a:spcAft>
                <a:spcPts val="0"/>
              </a:spcAft>
              <a:buClr>
                <a:srgbClr val="000000"/>
              </a:buClr>
              <a:buSzPts val="2800"/>
              <a:buFont typeface="Calibri"/>
              <a:buAutoNum type="arabicPeriod"/>
            </a:pPr>
            <a:r>
              <a:rPr lang="en-US" sz="2800">
                <a:latin typeface="Times New Roman"/>
                <a:ea typeface="Times New Roman"/>
                <a:cs typeface="Times New Roman"/>
                <a:sym typeface="Times New Roman"/>
              </a:rPr>
              <a:t>Web development</a:t>
            </a:r>
            <a:endParaRPr/>
          </a:p>
          <a:p>
            <a:pPr indent="-457200" lvl="1" marL="1143000" rtl="0" algn="l">
              <a:lnSpc>
                <a:spcPct val="90000"/>
              </a:lnSpc>
              <a:spcBef>
                <a:spcPts val="500"/>
              </a:spcBef>
              <a:spcAft>
                <a:spcPts val="0"/>
              </a:spcAft>
              <a:buClr>
                <a:srgbClr val="000000"/>
              </a:buClr>
              <a:buSzPts val="2800"/>
              <a:buFont typeface="Calibri"/>
              <a:buAutoNum type="arabicPeriod"/>
            </a:pPr>
            <a:r>
              <a:rPr lang="en-US" sz="2800">
                <a:latin typeface="Times New Roman"/>
                <a:ea typeface="Times New Roman"/>
                <a:cs typeface="Times New Roman"/>
                <a:sym typeface="Times New Roman"/>
              </a:rPr>
              <a:t>Machine learning</a:t>
            </a:r>
            <a:endParaRPr/>
          </a:p>
          <a:p>
            <a:pPr indent="-457200" lvl="1" marL="1143000" rtl="0" algn="l">
              <a:lnSpc>
                <a:spcPct val="90000"/>
              </a:lnSpc>
              <a:spcBef>
                <a:spcPts val="500"/>
              </a:spcBef>
              <a:spcAft>
                <a:spcPts val="0"/>
              </a:spcAft>
              <a:buClr>
                <a:srgbClr val="000000"/>
              </a:buClr>
              <a:buSzPts val="2800"/>
              <a:buFont typeface="Calibri"/>
              <a:buAutoNum type="arabicPeriod"/>
            </a:pPr>
            <a:r>
              <a:rPr lang="en-US" sz="2800">
                <a:latin typeface="Times New Roman"/>
                <a:ea typeface="Times New Roman"/>
                <a:cs typeface="Times New Roman"/>
                <a:sym typeface="Times New Roman"/>
              </a:rPr>
              <a:t>Web scraping</a:t>
            </a:r>
            <a:endParaRPr/>
          </a:p>
          <a:p>
            <a:pPr indent="-457200" lvl="1" marL="1143000" rtl="0" algn="l">
              <a:lnSpc>
                <a:spcPct val="90000"/>
              </a:lnSpc>
              <a:spcBef>
                <a:spcPts val="500"/>
              </a:spcBef>
              <a:spcAft>
                <a:spcPts val="0"/>
              </a:spcAft>
              <a:buClr>
                <a:srgbClr val="000000"/>
              </a:buClr>
              <a:buSzPts val="2800"/>
              <a:buFont typeface="Calibri"/>
              <a:buAutoNum type="arabicPeriod"/>
            </a:pPr>
            <a:r>
              <a:rPr lang="en-US" sz="2800">
                <a:latin typeface="Times New Roman"/>
                <a:ea typeface="Times New Roman"/>
                <a:cs typeface="Times New Roman"/>
                <a:sym typeface="Times New Roman"/>
              </a:rPr>
              <a:t>Game development</a:t>
            </a:r>
            <a:endParaRPr/>
          </a:p>
          <a:p>
            <a:pPr indent="-457200" lvl="1" marL="1143000" rtl="0" algn="l">
              <a:lnSpc>
                <a:spcPct val="90000"/>
              </a:lnSpc>
              <a:spcBef>
                <a:spcPts val="500"/>
              </a:spcBef>
              <a:spcAft>
                <a:spcPts val="0"/>
              </a:spcAft>
              <a:buClr>
                <a:srgbClr val="000000"/>
              </a:buClr>
              <a:buSzPts val="2800"/>
              <a:buFont typeface="Calibri"/>
              <a:buAutoNum type="arabicPeriod"/>
            </a:pPr>
            <a:r>
              <a:rPr lang="en-US" sz="2800">
                <a:latin typeface="Times New Roman"/>
                <a:ea typeface="Times New Roman"/>
                <a:cs typeface="Times New Roman"/>
                <a:sym typeface="Times New Roman"/>
              </a:rPr>
              <a:t>Desktop app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8"/>
          <p:cNvSpPr txBox="1"/>
          <p:nvPr>
            <p:ph type="title"/>
          </p:nvPr>
        </p:nvSpPr>
        <p:spPr>
          <a:xfrm>
            <a:off x="627531" y="140705"/>
            <a:ext cx="4611756" cy="728870"/>
          </a:xfrm>
          <a:prstGeom prst="rect">
            <a:avLst/>
          </a:prstGeom>
          <a:noFill/>
          <a:ln>
            <a:noFill/>
          </a:ln>
        </p:spPr>
        <p:txBody>
          <a:bodyPr anchorCtr="1" anchor="t" bIns="44975" lIns="90000" spcFirstLastPara="1" rIns="90000" wrap="square" tIns="44975">
            <a:noAutofit/>
          </a:bodyPr>
          <a:lstStyle/>
          <a:p>
            <a:pPr indent="0" lvl="0" marL="0" rtl="0" algn="l">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Job Opportunities</a:t>
            </a:r>
            <a:endParaRPr/>
          </a:p>
        </p:txBody>
      </p:sp>
      <p:sp>
        <p:nvSpPr>
          <p:cNvPr id="292" name="Google Shape;292;p8"/>
          <p:cNvSpPr txBox="1"/>
          <p:nvPr>
            <p:ph idx="1" type="body"/>
          </p:nvPr>
        </p:nvSpPr>
        <p:spPr>
          <a:xfrm>
            <a:off x="609601" y="1325064"/>
            <a:ext cx="10972324" cy="4525923"/>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0"/>
              </a:spcBef>
              <a:spcAft>
                <a:spcPts val="0"/>
              </a:spcAft>
              <a:buClr>
                <a:srgbClr val="000000"/>
              </a:buClr>
              <a:buSzPts val="2400"/>
              <a:buFont typeface="Arial"/>
              <a:buChar char="•"/>
            </a:pPr>
            <a:r>
              <a:rPr lang="en-US" sz="2400">
                <a:latin typeface="Times New Roman"/>
                <a:ea typeface="Times New Roman"/>
                <a:cs typeface="Times New Roman"/>
                <a:sym typeface="Times New Roman"/>
              </a:rPr>
              <a:t>Software Engineer</a:t>
            </a:r>
            <a:endParaRPr/>
          </a:p>
          <a:p>
            <a:pPr indent="-457200" lvl="0" marL="457200" rtl="0" algn="l">
              <a:lnSpc>
                <a:spcPct val="100000"/>
              </a:lnSpc>
              <a:spcBef>
                <a:spcPts val="1415"/>
              </a:spcBef>
              <a:spcAft>
                <a:spcPts val="0"/>
              </a:spcAft>
              <a:buClr>
                <a:srgbClr val="000000"/>
              </a:buClr>
              <a:buSzPts val="2400"/>
              <a:buFont typeface="Arial"/>
              <a:buChar char="•"/>
            </a:pPr>
            <a:r>
              <a:rPr lang="en-US" sz="2400">
                <a:latin typeface="Times New Roman"/>
                <a:ea typeface="Times New Roman"/>
                <a:cs typeface="Times New Roman"/>
                <a:sym typeface="Times New Roman"/>
              </a:rPr>
              <a:t>Software Developer</a:t>
            </a:r>
            <a:endParaRPr/>
          </a:p>
          <a:p>
            <a:pPr indent="-457200" lvl="0" marL="457200" rtl="0" algn="l">
              <a:lnSpc>
                <a:spcPct val="100000"/>
              </a:lnSpc>
              <a:spcBef>
                <a:spcPts val="1415"/>
              </a:spcBef>
              <a:spcAft>
                <a:spcPts val="0"/>
              </a:spcAft>
              <a:buClr>
                <a:srgbClr val="000000"/>
              </a:buClr>
              <a:buSzPts val="2400"/>
              <a:buFont typeface="Arial"/>
              <a:buChar char="•"/>
            </a:pPr>
            <a:r>
              <a:rPr lang="en-US" sz="2400">
                <a:latin typeface="Times New Roman"/>
                <a:ea typeface="Times New Roman"/>
                <a:cs typeface="Times New Roman"/>
                <a:sym typeface="Times New Roman"/>
              </a:rPr>
              <a:t>Web Developer</a:t>
            </a:r>
            <a:endParaRPr/>
          </a:p>
          <a:p>
            <a:pPr indent="-457200" lvl="0" marL="457200" rtl="0" algn="l">
              <a:lnSpc>
                <a:spcPct val="100000"/>
              </a:lnSpc>
              <a:spcBef>
                <a:spcPts val="1415"/>
              </a:spcBef>
              <a:spcAft>
                <a:spcPts val="0"/>
              </a:spcAft>
              <a:buClr>
                <a:srgbClr val="000000"/>
              </a:buClr>
              <a:buSzPts val="2400"/>
              <a:buFont typeface="Arial"/>
              <a:buChar char="•"/>
            </a:pPr>
            <a:r>
              <a:rPr lang="en-US" sz="2400">
                <a:latin typeface="Times New Roman"/>
                <a:ea typeface="Times New Roman"/>
                <a:cs typeface="Times New Roman"/>
                <a:sym typeface="Times New Roman"/>
              </a:rPr>
              <a:t>Data Analyst</a:t>
            </a:r>
            <a:endParaRPr/>
          </a:p>
          <a:p>
            <a:pPr indent="-457200" lvl="0" marL="457200" rtl="0" algn="l">
              <a:lnSpc>
                <a:spcPct val="100000"/>
              </a:lnSpc>
              <a:spcBef>
                <a:spcPts val="1415"/>
              </a:spcBef>
              <a:spcAft>
                <a:spcPts val="0"/>
              </a:spcAft>
              <a:buClr>
                <a:srgbClr val="000000"/>
              </a:buClr>
              <a:buSzPts val="2400"/>
              <a:buFont typeface="Arial"/>
              <a:buChar char="•"/>
            </a:pPr>
            <a:r>
              <a:rPr lang="en-US" sz="2400">
                <a:latin typeface="Times New Roman"/>
                <a:ea typeface="Times New Roman"/>
                <a:cs typeface="Times New Roman"/>
                <a:sym typeface="Times New Roman"/>
              </a:rPr>
              <a:t>Machine Learning Engineer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9"/>
          <p:cNvSpPr txBox="1"/>
          <p:nvPr>
            <p:ph type="title"/>
          </p:nvPr>
        </p:nvSpPr>
        <p:spPr>
          <a:xfrm>
            <a:off x="313767" y="134317"/>
            <a:ext cx="9236764" cy="1125772"/>
          </a:xfrm>
          <a:prstGeom prst="rect">
            <a:avLst/>
          </a:prstGeom>
          <a:noFill/>
          <a:ln>
            <a:noFill/>
          </a:ln>
        </p:spPr>
        <p:txBody>
          <a:bodyPr anchorCtr="1" anchor="t" bIns="44975" lIns="90000" spcFirstLastPara="1" rIns="90000" wrap="square" tIns="44975">
            <a:noAutofit/>
          </a:bodyPr>
          <a:lstStyle/>
          <a:p>
            <a:pPr indent="0" lvl="0" marL="0" rtl="0" algn="ctr">
              <a:lnSpc>
                <a:spcPct val="100000"/>
              </a:lnSpc>
              <a:spcBef>
                <a:spcPts val="0"/>
              </a:spcBef>
              <a:spcAft>
                <a:spcPts val="0"/>
              </a:spcAft>
              <a:buClr>
                <a:srgbClr val="000000"/>
              </a:buClr>
              <a:buSzPts val="4400"/>
              <a:buFont typeface="Times New Roman"/>
              <a:buNone/>
            </a:pPr>
            <a:r>
              <a:rPr b="1" lang="en-US">
                <a:latin typeface="Times New Roman"/>
                <a:ea typeface="Times New Roman"/>
                <a:cs typeface="Times New Roman"/>
                <a:sym typeface="Times New Roman"/>
              </a:rPr>
              <a:t>Major Websites Built with Python: </a:t>
            </a:r>
            <a:endParaRPr/>
          </a:p>
        </p:txBody>
      </p:sp>
      <p:sp>
        <p:nvSpPr>
          <p:cNvPr id="298" name="Google Shape;298;p9"/>
          <p:cNvSpPr txBox="1"/>
          <p:nvPr>
            <p:ph idx="1" type="body"/>
          </p:nvPr>
        </p:nvSpPr>
        <p:spPr>
          <a:xfrm>
            <a:off x="1100168" y="1467720"/>
            <a:ext cx="11968247" cy="4459098"/>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0"/>
              </a:spcBef>
              <a:spcAft>
                <a:spcPts val="0"/>
              </a:spcAft>
              <a:buClr>
                <a:srgbClr val="000000"/>
              </a:buClr>
              <a:buSzPts val="3200"/>
              <a:buFont typeface="Arial"/>
              <a:buChar char="•"/>
            </a:pPr>
            <a:r>
              <a:rPr b="1" lang="en-US">
                <a:latin typeface="Times New Roman"/>
                <a:ea typeface="Times New Roman"/>
                <a:cs typeface="Times New Roman"/>
                <a:sym typeface="Times New Roman"/>
              </a:rPr>
              <a:t>Google</a:t>
            </a:r>
            <a:endParaRPr/>
          </a:p>
          <a:p>
            <a:pPr indent="-457200" lvl="0" marL="457200" rtl="0" algn="l">
              <a:lnSpc>
                <a:spcPct val="100000"/>
              </a:lnSpc>
              <a:spcBef>
                <a:spcPts val="1415"/>
              </a:spcBef>
              <a:spcAft>
                <a:spcPts val="0"/>
              </a:spcAft>
              <a:buClr>
                <a:srgbClr val="000000"/>
              </a:buClr>
              <a:buSzPts val="3200"/>
              <a:buFont typeface="Arial"/>
              <a:buChar char="•"/>
            </a:pPr>
            <a:r>
              <a:rPr b="1" lang="en-US">
                <a:latin typeface="Times New Roman"/>
                <a:ea typeface="Times New Roman"/>
                <a:cs typeface="Times New Roman"/>
                <a:sym typeface="Times New Roman"/>
              </a:rPr>
              <a:t>Instagram</a:t>
            </a:r>
            <a:endParaRPr/>
          </a:p>
          <a:p>
            <a:pPr indent="-457200" lvl="0" marL="457200" rtl="0" algn="l">
              <a:lnSpc>
                <a:spcPct val="100000"/>
              </a:lnSpc>
              <a:spcBef>
                <a:spcPts val="1415"/>
              </a:spcBef>
              <a:spcAft>
                <a:spcPts val="0"/>
              </a:spcAft>
              <a:buClr>
                <a:srgbClr val="000000"/>
              </a:buClr>
              <a:buSzPts val="3200"/>
              <a:buFont typeface="Arial"/>
              <a:buChar char="•"/>
            </a:pPr>
            <a:r>
              <a:rPr b="1" lang="en-US">
                <a:latin typeface="Times New Roman"/>
                <a:ea typeface="Times New Roman"/>
                <a:cs typeface="Times New Roman"/>
                <a:sym typeface="Times New Roman"/>
              </a:rPr>
              <a:t>Netflix</a:t>
            </a:r>
            <a:endParaRPr/>
          </a:p>
          <a:p>
            <a:pPr indent="-457200" lvl="0" marL="457200" rtl="0" algn="l">
              <a:lnSpc>
                <a:spcPct val="100000"/>
              </a:lnSpc>
              <a:spcBef>
                <a:spcPts val="1415"/>
              </a:spcBef>
              <a:spcAft>
                <a:spcPts val="0"/>
              </a:spcAft>
              <a:buClr>
                <a:srgbClr val="000000"/>
              </a:buClr>
              <a:buSzPts val="3200"/>
              <a:buFont typeface="Arial"/>
              <a:buChar char="•"/>
            </a:pPr>
            <a:r>
              <a:rPr b="1" lang="en-US">
                <a:latin typeface="Times New Roman"/>
                <a:ea typeface="Times New Roman"/>
                <a:cs typeface="Times New Roman"/>
                <a:sym typeface="Times New Roman"/>
              </a:rPr>
              <a:t>Spotify</a:t>
            </a:r>
            <a:endParaRPr/>
          </a:p>
          <a:p>
            <a:pPr indent="-457200" lvl="0" marL="457200" rtl="0" algn="l">
              <a:lnSpc>
                <a:spcPct val="100000"/>
              </a:lnSpc>
              <a:spcBef>
                <a:spcPts val="1415"/>
              </a:spcBef>
              <a:spcAft>
                <a:spcPts val="0"/>
              </a:spcAft>
              <a:buClr>
                <a:srgbClr val="000000"/>
              </a:buClr>
              <a:buSzPts val="3200"/>
              <a:buFont typeface="Arial"/>
              <a:buChar char="•"/>
            </a:pPr>
            <a:r>
              <a:rPr b="1" lang="en-US">
                <a:latin typeface="Times New Roman"/>
                <a:ea typeface="Times New Roman"/>
                <a:cs typeface="Times New Roman"/>
                <a:sym typeface="Times New Roman"/>
              </a:rPr>
              <a:t>YouTube etc</a:t>
            </a:r>
            <a:r>
              <a:rPr lang="en-US">
                <a:latin typeface="Times New Roman"/>
                <a:ea typeface="Times New Roman"/>
                <a:cs typeface="Times New Roman"/>
                <a:sym typeface="Times New Roman"/>
              </a:rPr>
              <a:t>.</a:t>
            </a:r>
            <a:endParaRPr/>
          </a:p>
        </p:txBody>
      </p:sp>
      <p:pic>
        <p:nvPicPr>
          <p:cNvPr id="299" name="Google Shape;299;p9"/>
          <p:cNvPicPr preferRelativeResize="0"/>
          <p:nvPr/>
        </p:nvPicPr>
        <p:blipFill rotWithShape="1">
          <a:blip r:embed="rId3">
            <a:alphaModFix/>
          </a:blip>
          <a:srcRect b="0" l="0" r="0" t="0"/>
          <a:stretch/>
        </p:blipFill>
        <p:spPr>
          <a:xfrm>
            <a:off x="5987647" y="575246"/>
            <a:ext cx="6314661" cy="2853754"/>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300" name="Google Shape;300;p9"/>
          <p:cNvPicPr preferRelativeResize="0"/>
          <p:nvPr/>
        </p:nvPicPr>
        <p:blipFill rotWithShape="1">
          <a:blip r:embed="rId4">
            <a:alphaModFix/>
          </a:blip>
          <a:srcRect b="0" l="0" r="0" t="0"/>
          <a:stretch/>
        </p:blipFill>
        <p:spPr>
          <a:xfrm>
            <a:off x="4393486" y="1835370"/>
            <a:ext cx="2067071" cy="206707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301" name="Google Shape;301;p9"/>
          <p:cNvPicPr preferRelativeResize="0"/>
          <p:nvPr/>
        </p:nvPicPr>
        <p:blipFill rotWithShape="1">
          <a:blip r:embed="rId5">
            <a:alphaModFix/>
          </a:blip>
          <a:srcRect b="0" l="0" r="0" t="0"/>
          <a:stretch/>
        </p:blipFill>
        <p:spPr>
          <a:xfrm>
            <a:off x="7581808" y="2218391"/>
            <a:ext cx="2421218" cy="2421218"/>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302" name="Google Shape;302;p9"/>
          <p:cNvPicPr preferRelativeResize="0"/>
          <p:nvPr/>
        </p:nvPicPr>
        <p:blipFill rotWithShape="1">
          <a:blip r:embed="rId6">
            <a:alphaModFix/>
          </a:blip>
          <a:srcRect b="0" l="0" r="0" t="0"/>
          <a:stretch/>
        </p:blipFill>
        <p:spPr>
          <a:xfrm>
            <a:off x="6481921" y="4220525"/>
            <a:ext cx="5326112" cy="159583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303" name="Google Shape;303;p9"/>
          <p:cNvPicPr preferRelativeResize="0"/>
          <p:nvPr/>
        </p:nvPicPr>
        <p:blipFill rotWithShape="1">
          <a:blip r:embed="rId7">
            <a:alphaModFix/>
          </a:blip>
          <a:srcRect b="0" l="0" r="0" t="0"/>
          <a:stretch/>
        </p:blipFill>
        <p:spPr>
          <a:xfrm>
            <a:off x="3755639" y="3902441"/>
            <a:ext cx="2232008" cy="2232008"/>
          </a:xfrm>
          <a:prstGeom prst="roundRect">
            <a:avLst>
              <a:gd fmla="val 16667" name="adj"/>
            </a:avLst>
          </a:prstGeom>
          <a:noFill/>
          <a:ln>
            <a:noFill/>
          </a:ln>
          <a:effectLst>
            <a:outerShdw blurRad="76200" rotWithShape="0" algn="tl" dir="7800000" dist="38100">
              <a:srgbClr val="000000">
                <a:alpha val="4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25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25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25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25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eme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1">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2022-05-20T12:19:30Z</dcterms:created>
  <dc:creator>Akash M</dc:creator>
</cp:coreProperties>
</file>