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3" r:id="rId9"/>
    <p:sldId id="266" r:id="rId10"/>
    <p:sldId id="269" r:id="rId11"/>
    <p:sldId id="277" r:id="rId12"/>
    <p:sldId id="278" r:id="rId13"/>
    <p:sldId id="279" r:id="rId14"/>
    <p:sldId id="280"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118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ED9C9F-76E6-4B77-BD59-501BDA870D4E}"/>
              </a:ext>
            </a:extLst>
          </p:cNvPr>
          <p:cNvSpPr txBox="1">
            <a:spLocks noGrp="1"/>
          </p:cNvSpPr>
          <p:nvPr>
            <p:ph type="hdr" sz="quarter"/>
          </p:nvPr>
        </p:nvSpPr>
        <p:spPr>
          <a:xfrm>
            <a:off x="0" y="0"/>
            <a:ext cx="2976033" cy="456870"/>
          </a:xfrm>
          <a:prstGeom prst="rect">
            <a:avLst/>
          </a:prstGeom>
          <a:noFill/>
          <a:ln>
            <a:noFill/>
          </a:ln>
        </p:spPr>
        <p:txBody>
          <a:bodyPr vert="horz" wrap="none" lIns="80768" tIns="40379" rIns="80768" bIns="40379"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300" b="0" i="0" u="none" strike="noStrike" kern="1200" cap="none" spc="0" baseline="0">
              <a:solidFill>
                <a:srgbClr val="000000"/>
              </a:solidFill>
              <a:uFillTx/>
              <a:latin typeface="Arial" pitchFamily="18"/>
              <a:ea typeface="Microsoft YaHei" pitchFamily="2"/>
              <a:cs typeface="Mangal" pitchFamily="2"/>
            </a:endParaRPr>
          </a:p>
        </p:txBody>
      </p:sp>
      <p:sp>
        <p:nvSpPr>
          <p:cNvPr id="3" name="Date Placeholder 2">
            <a:extLst>
              <a:ext uri="{FF2B5EF4-FFF2-40B4-BE49-F238E27FC236}">
                <a16:creationId xmlns:a16="http://schemas.microsoft.com/office/drawing/2014/main" id="{A9B87D40-FF35-409C-AEE7-996EAA3502E5}"/>
              </a:ext>
            </a:extLst>
          </p:cNvPr>
          <p:cNvSpPr txBox="1">
            <a:spLocks noGrp="1"/>
          </p:cNvSpPr>
          <p:nvPr>
            <p:ph type="dt" sz="quarter" idx="1"/>
          </p:nvPr>
        </p:nvSpPr>
        <p:spPr>
          <a:xfrm>
            <a:off x="3881646" y="0"/>
            <a:ext cx="2976033" cy="456870"/>
          </a:xfrm>
          <a:prstGeom prst="rect">
            <a:avLst/>
          </a:prstGeom>
          <a:noFill/>
          <a:ln>
            <a:noFill/>
          </a:ln>
        </p:spPr>
        <p:txBody>
          <a:bodyPr vert="horz" wrap="none" lIns="80768" tIns="40379" rIns="80768" bIns="40379"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300" b="0" i="0" u="none" strike="noStrike" kern="1200" cap="none" spc="0" baseline="0">
              <a:solidFill>
                <a:srgbClr val="000000"/>
              </a:solidFill>
              <a:uFillTx/>
              <a:latin typeface="Arial" pitchFamily="18"/>
              <a:ea typeface="Microsoft YaHei" pitchFamily="2"/>
              <a:cs typeface="Mangal" pitchFamily="2"/>
            </a:endParaRPr>
          </a:p>
        </p:txBody>
      </p:sp>
      <p:sp>
        <p:nvSpPr>
          <p:cNvPr id="4" name="Footer Placeholder 3">
            <a:extLst>
              <a:ext uri="{FF2B5EF4-FFF2-40B4-BE49-F238E27FC236}">
                <a16:creationId xmlns:a16="http://schemas.microsoft.com/office/drawing/2014/main" id="{02DD6B72-3051-4EA5-AACF-2471441C43FF}"/>
              </a:ext>
            </a:extLst>
          </p:cNvPr>
          <p:cNvSpPr txBox="1">
            <a:spLocks noGrp="1"/>
          </p:cNvSpPr>
          <p:nvPr>
            <p:ph type="ftr" sz="quarter" idx="2"/>
          </p:nvPr>
        </p:nvSpPr>
        <p:spPr>
          <a:xfrm>
            <a:off x="0" y="8686800"/>
            <a:ext cx="2976033" cy="456870"/>
          </a:xfrm>
          <a:prstGeom prst="rect">
            <a:avLst/>
          </a:prstGeom>
          <a:noFill/>
          <a:ln>
            <a:noFill/>
          </a:ln>
        </p:spPr>
        <p:txBody>
          <a:bodyPr vert="horz" wrap="none" lIns="80768" tIns="40379" rIns="80768" bIns="40379"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300" b="0" i="0" u="none" strike="noStrike" kern="1200" cap="none" spc="0" baseline="0">
              <a:solidFill>
                <a:srgbClr val="000000"/>
              </a:solidFill>
              <a:uFillTx/>
              <a:latin typeface="Arial" pitchFamily="18"/>
              <a:ea typeface="Microsoft YaHei" pitchFamily="2"/>
              <a:cs typeface="Mangal" pitchFamily="2"/>
            </a:endParaRPr>
          </a:p>
        </p:txBody>
      </p:sp>
      <p:sp>
        <p:nvSpPr>
          <p:cNvPr id="5" name="Slide Number Placeholder 4">
            <a:extLst>
              <a:ext uri="{FF2B5EF4-FFF2-40B4-BE49-F238E27FC236}">
                <a16:creationId xmlns:a16="http://schemas.microsoft.com/office/drawing/2014/main" id="{23B86FA1-A772-444A-A7C3-958D30698B0F}"/>
              </a:ext>
            </a:extLst>
          </p:cNvPr>
          <p:cNvSpPr txBox="1">
            <a:spLocks noGrp="1"/>
          </p:cNvSpPr>
          <p:nvPr>
            <p:ph type="sldNum" sz="quarter" idx="3"/>
          </p:nvPr>
        </p:nvSpPr>
        <p:spPr>
          <a:xfrm>
            <a:off x="3881646" y="8686800"/>
            <a:ext cx="2976033" cy="456870"/>
          </a:xfrm>
          <a:prstGeom prst="rect">
            <a:avLst/>
          </a:prstGeom>
          <a:noFill/>
          <a:ln>
            <a:noFill/>
          </a:ln>
        </p:spPr>
        <p:txBody>
          <a:bodyPr vert="horz" wrap="none" lIns="80768" tIns="40379" rIns="80768" bIns="40379"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6C97C9E7-75F2-4B30-8737-08ADD01D2055}" type="slidenum">
              <a:t>‹#›</a:t>
            </a:fld>
            <a:endParaRPr lang="en-US" sz="1300" b="0" i="0" u="none" strike="noStrike" kern="1200" cap="none" spc="0" baseline="0">
              <a:solidFill>
                <a:srgbClr val="000000"/>
              </a:solidFill>
              <a:uFillTx/>
              <a:latin typeface="Arial" pitchFamily="18"/>
              <a:ea typeface="Microsoft YaHei" pitchFamily="2"/>
              <a:cs typeface="Mangal" pitchFamily="2"/>
            </a:endParaRPr>
          </a:p>
        </p:txBody>
      </p:sp>
    </p:spTree>
    <p:extLst>
      <p:ext uri="{BB962C8B-B14F-4D97-AF65-F5344CB8AC3E}">
        <p14:creationId xmlns:p14="http://schemas.microsoft.com/office/powerpoint/2010/main" val="377178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217342-BCFE-4E45-9688-6AB20037E170}"/>
              </a:ext>
            </a:extLst>
          </p:cNvPr>
          <p:cNvSpPr>
            <a:spLocks noGrp="1" noRot="1" noChangeAspect="1"/>
          </p:cNvSpPr>
          <p:nvPr>
            <p:ph type="sldImg" idx="2"/>
          </p:nvPr>
        </p:nvSpPr>
        <p:spPr>
          <a:xfrm>
            <a:off x="1371600" y="764282"/>
            <a:ext cx="5028477" cy="3771360"/>
          </a:xfrm>
          <a:prstGeom prst="rect">
            <a:avLst/>
          </a:prstGeom>
          <a:noFill/>
          <a:ln>
            <a:noFill/>
            <a:prstDash val="solid"/>
          </a:ln>
        </p:spPr>
      </p:sp>
      <p:sp>
        <p:nvSpPr>
          <p:cNvPr id="3" name="Notes Placeholder 2">
            <a:extLst>
              <a:ext uri="{FF2B5EF4-FFF2-40B4-BE49-F238E27FC236}">
                <a16:creationId xmlns:a16="http://schemas.microsoft.com/office/drawing/2014/main" id="{A633165F-4F48-447A-BCE0-9BD15BCA09ED}"/>
              </a:ext>
            </a:extLst>
          </p:cNvPr>
          <p:cNvSpPr txBox="1">
            <a:spLocks noGrp="1"/>
          </p:cNvSpPr>
          <p:nvPr>
            <p:ph type="body" sz="quarter" idx="3"/>
          </p:nvPr>
        </p:nvSpPr>
        <p:spPr>
          <a:xfrm>
            <a:off x="777240" y="4777557"/>
            <a:ext cx="6217563" cy="4525923"/>
          </a:xfrm>
          <a:prstGeom prst="rect">
            <a:avLst/>
          </a:prstGeom>
          <a:noFill/>
          <a:ln>
            <a:noFill/>
          </a:ln>
        </p:spPr>
        <p:txBody>
          <a:bodyPr vert="horz" wrap="square" lIns="0" tIns="0" rIns="0" bIns="0" anchor="t" anchorCtr="0" compatLnSpc="1">
            <a:noAutofit/>
          </a:bodyPr>
          <a:lstStyle/>
          <a:p>
            <a:pPr lvl="0"/>
            <a:endParaRPr lang="en-US"/>
          </a:p>
        </p:txBody>
      </p:sp>
      <p:sp>
        <p:nvSpPr>
          <p:cNvPr id="4" name="Header Placeholder 3">
            <a:extLst>
              <a:ext uri="{FF2B5EF4-FFF2-40B4-BE49-F238E27FC236}">
                <a16:creationId xmlns:a16="http://schemas.microsoft.com/office/drawing/2014/main" id="{8B694620-0DD4-4A80-B127-4AE9A29C16CD}"/>
              </a:ext>
            </a:extLst>
          </p:cNvPr>
          <p:cNvSpPr txBox="1">
            <a:spLocks noGrp="1"/>
          </p:cNvSpPr>
          <p:nvPr>
            <p:ph type="hdr" sz="quarter"/>
          </p:nvPr>
        </p:nvSpPr>
        <p:spPr>
          <a:xfrm>
            <a:off x="0" y="0"/>
            <a:ext cx="3372837" cy="502563"/>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en-US"/>
          </a:p>
        </p:txBody>
      </p:sp>
      <p:sp>
        <p:nvSpPr>
          <p:cNvPr id="5" name="Date Placeholder 4">
            <a:extLst>
              <a:ext uri="{FF2B5EF4-FFF2-40B4-BE49-F238E27FC236}">
                <a16:creationId xmlns:a16="http://schemas.microsoft.com/office/drawing/2014/main" id="{C36B3E70-7996-43AF-997D-56AD5D9DFDB9}"/>
              </a:ext>
            </a:extLst>
          </p:cNvPr>
          <p:cNvSpPr txBox="1">
            <a:spLocks noGrp="1"/>
          </p:cNvSpPr>
          <p:nvPr>
            <p:ph type="dt" idx="1"/>
          </p:nvPr>
        </p:nvSpPr>
        <p:spPr>
          <a:xfrm>
            <a:off x="4399196" y="0"/>
            <a:ext cx="3372837" cy="502563"/>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A94BED1B-4BBF-4994-8DB9-5788886683BD}"/>
              </a:ext>
            </a:extLst>
          </p:cNvPr>
          <p:cNvSpPr txBox="1">
            <a:spLocks noGrp="1"/>
          </p:cNvSpPr>
          <p:nvPr>
            <p:ph type="ftr" sz="quarter" idx="4"/>
          </p:nvPr>
        </p:nvSpPr>
        <p:spPr>
          <a:xfrm>
            <a:off x="0" y="9555480"/>
            <a:ext cx="3372837" cy="502563"/>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F08BDB63-E197-4F6B-929C-848BEB2B5C7D}"/>
              </a:ext>
            </a:extLst>
          </p:cNvPr>
          <p:cNvSpPr txBox="1">
            <a:spLocks noGrp="1"/>
          </p:cNvSpPr>
          <p:nvPr>
            <p:ph type="sldNum" sz="quarter" idx="5"/>
          </p:nvPr>
        </p:nvSpPr>
        <p:spPr>
          <a:xfrm>
            <a:off x="4399196" y="9555480"/>
            <a:ext cx="3372837" cy="502563"/>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Times New Roman" pitchFamily="18"/>
                <a:ea typeface="Arial Unicode MS" pitchFamily="2"/>
                <a:cs typeface="Tahoma" pitchFamily="2"/>
              </a:defRPr>
            </a:lvl1pPr>
          </a:lstStyle>
          <a:p>
            <a:pPr lvl="0"/>
            <a:fld id="{62C7E682-1532-4B4D-83A0-E7D1362809B0}" type="slidenum">
              <a:t>‹#›</a:t>
            </a:fld>
            <a:endParaRPr lang="en-US"/>
          </a:p>
        </p:txBody>
      </p:sp>
    </p:spTree>
    <p:extLst>
      <p:ext uri="{BB962C8B-B14F-4D97-AF65-F5344CB8AC3E}">
        <p14:creationId xmlns:p14="http://schemas.microsoft.com/office/powerpoint/2010/main" val="3879324604"/>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US" sz="2000" b="0" i="0" u="none" strike="noStrike" kern="1200" cap="none" spc="0" baseline="0">
        <a:solidFill>
          <a:srgbClr val="000000"/>
        </a:solidFill>
        <a:uFillTx/>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E2252BA6-7820-499E-B0A9-7EA2108C508F}"/>
              </a:ext>
            </a:extLst>
          </p:cNvPr>
          <p:cNvSpPr txBox="1"/>
          <p:nvPr/>
        </p:nvSpPr>
        <p:spPr>
          <a:xfrm>
            <a:off x="3884755" y="8685364"/>
            <a:ext cx="2971443" cy="456843"/>
          </a:xfrm>
          <a:prstGeom prst="rect">
            <a:avLst/>
          </a:prstGeom>
          <a:noFill/>
          <a:ln cap="flat">
            <a:noFill/>
          </a:ln>
        </p:spPr>
        <p:txBody>
          <a:bodyPr vert="horz" wrap="square" lIns="90004" tIns="44997" rIns="90004" bIns="44997"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C1D18EF-205B-4840-B832-CBED482BB24F}" type="slidenum">
              <a:t>1</a:t>
            </a:fld>
            <a:endParaRPr lang="en-US" sz="1800" b="0" i="0" u="none" strike="noStrike" kern="1200" cap="none" spc="0" baseline="0">
              <a:solidFill>
                <a:srgbClr val="000000"/>
              </a:solidFill>
              <a:uFillTx/>
              <a:latin typeface="Calibri"/>
            </a:endParaRPr>
          </a:p>
        </p:txBody>
      </p:sp>
      <p:sp>
        <p:nvSpPr>
          <p:cNvPr id="3" name="Slide Number Placeholder 6">
            <a:extLst>
              <a:ext uri="{FF2B5EF4-FFF2-40B4-BE49-F238E27FC236}">
                <a16:creationId xmlns:a16="http://schemas.microsoft.com/office/drawing/2014/main" id="{8A950FCE-4021-4807-BA32-AF5010C14251}"/>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D246FDE-A20E-4705-B4C2-4913E24AAA96}" type="slidenum">
              <a:t>1</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Image Placeholder 2">
            <a:extLst>
              <a:ext uri="{FF2B5EF4-FFF2-40B4-BE49-F238E27FC236}">
                <a16:creationId xmlns:a16="http://schemas.microsoft.com/office/drawing/2014/main" id="{87AACBFB-8BB6-4067-A7DB-C552CB6DFDCA}"/>
              </a:ext>
            </a:extLst>
          </p:cNvPr>
          <p:cNvSpPr>
            <a:spLocks noGrp="1" noRot="1" noChangeAspect="1"/>
          </p:cNvSpPr>
          <p:nvPr>
            <p:ph type="sldImg"/>
          </p:nvPr>
        </p:nvSpPr>
        <p:spPr>
          <a:xfrm>
            <a:off x="1143000" y="685800"/>
            <a:ext cx="4572000" cy="3429000"/>
          </a:xfrm>
          <a:solidFill>
            <a:srgbClr val="4472C4"/>
          </a:solidFill>
          <a:ln w="25402">
            <a:solidFill>
              <a:srgbClr val="2F528F"/>
            </a:solidFill>
            <a:prstDash val="solid"/>
          </a:ln>
        </p:spPr>
      </p:sp>
      <p:sp>
        <p:nvSpPr>
          <p:cNvPr id="5" name="Rectangle 3">
            <a:extLst>
              <a:ext uri="{FF2B5EF4-FFF2-40B4-BE49-F238E27FC236}">
                <a16:creationId xmlns:a16="http://schemas.microsoft.com/office/drawing/2014/main" id="{CE6B6035-049E-4CAB-9664-EB3F9F07F2B2}"/>
              </a:ext>
            </a:extLst>
          </p:cNvPr>
          <p:cNvSpPr txBox="1">
            <a:spLocks noGrp="1"/>
          </p:cNvSpPr>
          <p:nvPr>
            <p:ph type="body" sz="quarter" idx="1"/>
          </p:nvPr>
        </p:nvSpPr>
        <p:spPr>
          <a:xfrm>
            <a:off x="685800" y="4343400"/>
            <a:ext cx="5486043" cy="4114443"/>
          </a:xfrm>
          <a:solidFill>
            <a:srgbClr val="FFFFFF"/>
          </a:solidFill>
          <a:ln w="0">
            <a:solidFill>
              <a:srgbClr val="000000"/>
            </a:solidFill>
            <a:prstDash val="solid"/>
          </a:ln>
        </p:spPr>
        <p:txBody>
          <a:bodyPr lIns="90004" tIns="44997" rIns="90004" bIns="44997"/>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08BCF04E-176D-4FAD-95BD-0F341F518C72}"/>
              </a:ext>
            </a:extLst>
          </p:cNvPr>
          <p:cNvSpPr txBox="1"/>
          <p:nvPr/>
        </p:nvSpPr>
        <p:spPr>
          <a:xfrm>
            <a:off x="3884755" y="8685364"/>
            <a:ext cx="2971443" cy="456843"/>
          </a:xfrm>
          <a:prstGeom prst="rect">
            <a:avLst/>
          </a:prstGeom>
          <a:noFill/>
          <a:ln cap="flat">
            <a:noFill/>
          </a:ln>
        </p:spPr>
        <p:txBody>
          <a:bodyPr vert="horz" wrap="square" lIns="90004" tIns="44997" rIns="90004" bIns="44997"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489A163-D3D4-4D29-B96D-F03CF38E7FE9}" type="slidenum">
              <a:t>15</a:t>
            </a:fld>
            <a:endParaRPr lang="en-US" sz="1800" b="0" i="0" u="none" strike="noStrike" kern="1200" cap="none" spc="0" baseline="0">
              <a:solidFill>
                <a:srgbClr val="000000"/>
              </a:solidFill>
              <a:uFillTx/>
              <a:latin typeface="Calibri"/>
            </a:endParaRPr>
          </a:p>
        </p:txBody>
      </p:sp>
      <p:sp>
        <p:nvSpPr>
          <p:cNvPr id="3" name="Slide Number Placeholder 6">
            <a:extLst>
              <a:ext uri="{FF2B5EF4-FFF2-40B4-BE49-F238E27FC236}">
                <a16:creationId xmlns:a16="http://schemas.microsoft.com/office/drawing/2014/main" id="{640C3983-5BDB-4A8A-9888-C0BB9EB34DB4}"/>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B9F9EA0-D93A-4CAC-A3AC-53D81564D03B}" type="slidenum">
              <a:t>15</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Image Placeholder 2">
            <a:extLst>
              <a:ext uri="{FF2B5EF4-FFF2-40B4-BE49-F238E27FC236}">
                <a16:creationId xmlns:a16="http://schemas.microsoft.com/office/drawing/2014/main" id="{BF5D16E4-6FAC-4B2C-A933-391053085F18}"/>
              </a:ext>
            </a:extLst>
          </p:cNvPr>
          <p:cNvSpPr>
            <a:spLocks noGrp="1" noRot="1" noChangeAspect="1"/>
          </p:cNvSpPr>
          <p:nvPr>
            <p:ph type="sldImg"/>
          </p:nvPr>
        </p:nvSpPr>
        <p:spPr>
          <a:xfrm>
            <a:off x="1143000" y="685800"/>
            <a:ext cx="4572000" cy="3429000"/>
          </a:xfrm>
          <a:solidFill>
            <a:srgbClr val="4472C4"/>
          </a:solidFill>
          <a:ln w="25402">
            <a:solidFill>
              <a:srgbClr val="2F528F"/>
            </a:solidFill>
            <a:prstDash val="solid"/>
          </a:ln>
        </p:spPr>
      </p:sp>
      <p:sp>
        <p:nvSpPr>
          <p:cNvPr id="5" name="Rectangle 3">
            <a:extLst>
              <a:ext uri="{FF2B5EF4-FFF2-40B4-BE49-F238E27FC236}">
                <a16:creationId xmlns:a16="http://schemas.microsoft.com/office/drawing/2014/main" id="{70F19939-4EBB-4FFF-9AB7-07280D17B596}"/>
              </a:ext>
            </a:extLst>
          </p:cNvPr>
          <p:cNvSpPr txBox="1">
            <a:spLocks noGrp="1"/>
          </p:cNvSpPr>
          <p:nvPr>
            <p:ph type="body" sz="quarter" idx="1"/>
          </p:nvPr>
        </p:nvSpPr>
        <p:spPr>
          <a:xfrm>
            <a:off x="685800" y="4343400"/>
            <a:ext cx="5486043" cy="4114443"/>
          </a:xfrm>
          <a:solidFill>
            <a:srgbClr val="FFFFFF"/>
          </a:solidFill>
          <a:ln w="0">
            <a:solidFill>
              <a:srgbClr val="000000"/>
            </a:solidFill>
            <a:prstDash val="solid"/>
          </a:ln>
        </p:spPr>
        <p:txBody>
          <a:bodyPr lIns="90004" tIns="44997" rIns="90004" bIns="44997"/>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AA414CDE-D1F6-4A54-BAA1-493A01FFADD2}"/>
              </a:ext>
            </a:extLst>
          </p:cNvPr>
          <p:cNvSpPr txBox="1"/>
          <p:nvPr/>
        </p:nvSpPr>
        <p:spPr>
          <a:xfrm>
            <a:off x="3884755" y="8685364"/>
            <a:ext cx="2971443" cy="456843"/>
          </a:xfrm>
          <a:prstGeom prst="rect">
            <a:avLst/>
          </a:prstGeom>
          <a:noFill/>
          <a:ln cap="flat">
            <a:noFill/>
          </a:ln>
        </p:spPr>
        <p:txBody>
          <a:bodyPr vert="horz" wrap="square" lIns="90004" tIns="44997" rIns="90004" bIns="44997"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E2D3FFC-FF53-47BC-B042-20DB7A707487}" type="slidenum">
              <a:t>2</a:t>
            </a:fld>
            <a:endParaRPr lang="en-US" sz="1800" b="0" i="0" u="none" strike="noStrike" kern="1200" cap="none" spc="0" baseline="0">
              <a:solidFill>
                <a:srgbClr val="000000"/>
              </a:solidFill>
              <a:uFillTx/>
              <a:latin typeface="Calibri"/>
            </a:endParaRPr>
          </a:p>
        </p:txBody>
      </p:sp>
      <p:sp>
        <p:nvSpPr>
          <p:cNvPr id="3" name="Slide Number Placeholder 6">
            <a:extLst>
              <a:ext uri="{FF2B5EF4-FFF2-40B4-BE49-F238E27FC236}">
                <a16:creationId xmlns:a16="http://schemas.microsoft.com/office/drawing/2014/main" id="{364664D4-6344-489F-BBBF-D021C312DAA7}"/>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E83EAF6-FC87-4372-A417-A3FDD9993675}" type="slidenum">
              <a:t>2</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Image Placeholder 2">
            <a:extLst>
              <a:ext uri="{FF2B5EF4-FFF2-40B4-BE49-F238E27FC236}">
                <a16:creationId xmlns:a16="http://schemas.microsoft.com/office/drawing/2014/main" id="{6D779AA4-C6F0-4DA9-80C4-5ACE73ABB6E2}"/>
              </a:ext>
            </a:extLst>
          </p:cNvPr>
          <p:cNvSpPr>
            <a:spLocks noGrp="1" noRot="1" noChangeAspect="1"/>
          </p:cNvSpPr>
          <p:nvPr>
            <p:ph type="sldImg"/>
          </p:nvPr>
        </p:nvSpPr>
        <p:spPr>
          <a:xfrm>
            <a:off x="1143000" y="685800"/>
            <a:ext cx="4572000" cy="3429000"/>
          </a:xfrm>
          <a:solidFill>
            <a:srgbClr val="4472C4"/>
          </a:solidFill>
          <a:ln w="25402">
            <a:solidFill>
              <a:srgbClr val="2F528F"/>
            </a:solidFill>
            <a:prstDash val="solid"/>
          </a:ln>
        </p:spPr>
      </p:sp>
      <p:sp>
        <p:nvSpPr>
          <p:cNvPr id="5" name="Rectangle 3">
            <a:extLst>
              <a:ext uri="{FF2B5EF4-FFF2-40B4-BE49-F238E27FC236}">
                <a16:creationId xmlns:a16="http://schemas.microsoft.com/office/drawing/2014/main" id="{C72090BC-196D-4AD1-9ED3-8C0E7CD91F70}"/>
              </a:ext>
            </a:extLst>
          </p:cNvPr>
          <p:cNvSpPr txBox="1">
            <a:spLocks noGrp="1"/>
          </p:cNvSpPr>
          <p:nvPr>
            <p:ph type="body" sz="quarter" idx="1"/>
          </p:nvPr>
        </p:nvSpPr>
        <p:spPr>
          <a:xfrm>
            <a:off x="685800" y="4343400"/>
            <a:ext cx="5486043" cy="4114443"/>
          </a:xfrm>
          <a:solidFill>
            <a:srgbClr val="FFFFFF"/>
          </a:solidFill>
          <a:ln w="0">
            <a:solidFill>
              <a:srgbClr val="000000"/>
            </a:solidFill>
            <a:prstDash val="solid"/>
          </a:ln>
        </p:spPr>
        <p:txBody>
          <a:bodyPr lIns="90004" tIns="44997" rIns="90004" bIns="44997"/>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F28B7D9B-A6B2-47AE-9394-4C03F3791908}"/>
              </a:ext>
            </a:extLst>
          </p:cNvPr>
          <p:cNvSpPr txBox="1"/>
          <p:nvPr/>
        </p:nvSpPr>
        <p:spPr>
          <a:xfrm>
            <a:off x="3884755" y="8685364"/>
            <a:ext cx="2971443" cy="456843"/>
          </a:xfrm>
          <a:prstGeom prst="rect">
            <a:avLst/>
          </a:prstGeom>
          <a:noFill/>
          <a:ln cap="flat">
            <a:noFill/>
          </a:ln>
        </p:spPr>
        <p:txBody>
          <a:bodyPr vert="horz" wrap="square" lIns="90004" tIns="44997" rIns="90004" bIns="44997"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468C2B2-C24C-4A56-B9FD-3E98947585A2}" type="slidenum">
              <a:t>3</a:t>
            </a:fld>
            <a:endParaRPr lang="en-US" sz="1800" b="0" i="0" u="none" strike="noStrike" kern="1200" cap="none" spc="0" baseline="0">
              <a:solidFill>
                <a:srgbClr val="000000"/>
              </a:solidFill>
              <a:uFillTx/>
              <a:latin typeface="Calibri"/>
            </a:endParaRPr>
          </a:p>
        </p:txBody>
      </p:sp>
      <p:sp>
        <p:nvSpPr>
          <p:cNvPr id="3" name="Slide Number Placeholder 6">
            <a:extLst>
              <a:ext uri="{FF2B5EF4-FFF2-40B4-BE49-F238E27FC236}">
                <a16:creationId xmlns:a16="http://schemas.microsoft.com/office/drawing/2014/main" id="{B403C159-974A-4718-ACF5-45D8066AD835}"/>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5188BB2-F9A7-410F-ABAA-9793AB451050}" type="slidenum">
              <a:t>3</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Image Placeholder 2">
            <a:extLst>
              <a:ext uri="{FF2B5EF4-FFF2-40B4-BE49-F238E27FC236}">
                <a16:creationId xmlns:a16="http://schemas.microsoft.com/office/drawing/2014/main" id="{6D2013CE-7986-4E45-80ED-68E3D1C513D3}"/>
              </a:ext>
            </a:extLst>
          </p:cNvPr>
          <p:cNvSpPr>
            <a:spLocks noGrp="1" noRot="1" noChangeAspect="1"/>
          </p:cNvSpPr>
          <p:nvPr>
            <p:ph type="sldImg"/>
          </p:nvPr>
        </p:nvSpPr>
        <p:spPr>
          <a:xfrm>
            <a:off x="1143000" y="685800"/>
            <a:ext cx="4572000" cy="3429000"/>
          </a:xfrm>
          <a:solidFill>
            <a:srgbClr val="4472C4"/>
          </a:solidFill>
          <a:ln w="25402">
            <a:solidFill>
              <a:srgbClr val="2F528F"/>
            </a:solidFill>
            <a:prstDash val="solid"/>
          </a:ln>
        </p:spPr>
      </p:sp>
      <p:sp>
        <p:nvSpPr>
          <p:cNvPr id="5" name="Rectangle 3">
            <a:extLst>
              <a:ext uri="{FF2B5EF4-FFF2-40B4-BE49-F238E27FC236}">
                <a16:creationId xmlns:a16="http://schemas.microsoft.com/office/drawing/2014/main" id="{242FE9AF-A5FB-4ED3-B581-11763931455D}"/>
              </a:ext>
            </a:extLst>
          </p:cNvPr>
          <p:cNvSpPr txBox="1">
            <a:spLocks noGrp="1"/>
          </p:cNvSpPr>
          <p:nvPr>
            <p:ph type="body" sz="quarter" idx="1"/>
          </p:nvPr>
        </p:nvSpPr>
        <p:spPr>
          <a:xfrm>
            <a:off x="685800" y="4343400"/>
            <a:ext cx="5486043" cy="4114443"/>
          </a:xfrm>
          <a:solidFill>
            <a:srgbClr val="FFFFFF"/>
          </a:solidFill>
          <a:ln w="0">
            <a:solidFill>
              <a:srgbClr val="000000"/>
            </a:solidFill>
            <a:prstDash val="solid"/>
          </a:ln>
        </p:spPr>
        <p:txBody>
          <a:bodyPr lIns="90004" tIns="44997" rIns="90004" bIns="44997"/>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CA02D07E-187F-4F98-BE7E-39488D81C749}"/>
              </a:ext>
            </a:extLst>
          </p:cNvPr>
          <p:cNvSpPr txBox="1"/>
          <p:nvPr/>
        </p:nvSpPr>
        <p:spPr>
          <a:xfrm>
            <a:off x="3884755" y="8685364"/>
            <a:ext cx="2971443" cy="456843"/>
          </a:xfrm>
          <a:prstGeom prst="rect">
            <a:avLst/>
          </a:prstGeom>
          <a:noFill/>
          <a:ln cap="flat">
            <a:noFill/>
          </a:ln>
        </p:spPr>
        <p:txBody>
          <a:bodyPr vert="horz" wrap="square" lIns="90004" tIns="44997" rIns="90004" bIns="44997"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6AB5091-B84D-4230-BB3B-22BF05A57B4E}" type="slidenum">
              <a:t>4</a:t>
            </a:fld>
            <a:endParaRPr lang="en-US" sz="1800" b="0" i="0" u="none" strike="noStrike" kern="1200" cap="none" spc="0" baseline="0">
              <a:solidFill>
                <a:srgbClr val="000000"/>
              </a:solidFill>
              <a:uFillTx/>
              <a:latin typeface="Calibri"/>
            </a:endParaRPr>
          </a:p>
        </p:txBody>
      </p:sp>
      <p:sp>
        <p:nvSpPr>
          <p:cNvPr id="3" name="Slide Number Placeholder 6">
            <a:extLst>
              <a:ext uri="{FF2B5EF4-FFF2-40B4-BE49-F238E27FC236}">
                <a16:creationId xmlns:a16="http://schemas.microsoft.com/office/drawing/2014/main" id="{D2A6EC09-66B6-4701-A627-BDBD724DC7B9}"/>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64F1ECB-9FAE-4E78-B473-4623E9569A6E}" type="slidenum">
              <a:t>4</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Image Placeholder 2">
            <a:extLst>
              <a:ext uri="{FF2B5EF4-FFF2-40B4-BE49-F238E27FC236}">
                <a16:creationId xmlns:a16="http://schemas.microsoft.com/office/drawing/2014/main" id="{357E4686-9F1E-4EEB-B8AA-F573E620E3BE}"/>
              </a:ext>
            </a:extLst>
          </p:cNvPr>
          <p:cNvSpPr>
            <a:spLocks noGrp="1" noRot="1" noChangeAspect="1"/>
          </p:cNvSpPr>
          <p:nvPr>
            <p:ph type="sldImg"/>
          </p:nvPr>
        </p:nvSpPr>
        <p:spPr>
          <a:xfrm>
            <a:off x="1143000" y="685800"/>
            <a:ext cx="4572000" cy="3429000"/>
          </a:xfrm>
          <a:solidFill>
            <a:srgbClr val="4472C4"/>
          </a:solidFill>
          <a:ln w="25402">
            <a:solidFill>
              <a:srgbClr val="2F528F"/>
            </a:solidFill>
            <a:prstDash val="solid"/>
          </a:ln>
        </p:spPr>
      </p:sp>
      <p:sp>
        <p:nvSpPr>
          <p:cNvPr id="5" name="Rectangle 3">
            <a:extLst>
              <a:ext uri="{FF2B5EF4-FFF2-40B4-BE49-F238E27FC236}">
                <a16:creationId xmlns:a16="http://schemas.microsoft.com/office/drawing/2014/main" id="{0A7FBFE9-5AC8-4065-B399-08C36824C2D7}"/>
              </a:ext>
            </a:extLst>
          </p:cNvPr>
          <p:cNvSpPr txBox="1">
            <a:spLocks noGrp="1"/>
          </p:cNvSpPr>
          <p:nvPr>
            <p:ph type="body" sz="quarter" idx="1"/>
          </p:nvPr>
        </p:nvSpPr>
        <p:spPr>
          <a:xfrm>
            <a:off x="685800" y="4343400"/>
            <a:ext cx="5486043" cy="4114443"/>
          </a:xfrm>
          <a:solidFill>
            <a:srgbClr val="FFFFFF"/>
          </a:solidFill>
          <a:ln w="0">
            <a:solidFill>
              <a:srgbClr val="000000"/>
            </a:solidFill>
            <a:prstDash val="solid"/>
          </a:ln>
        </p:spPr>
        <p:txBody>
          <a:bodyPr lIns="90004" tIns="44997" rIns="90004" bIns="44997"/>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E6B8D516-D215-4774-90F5-44E70F645CE4}"/>
              </a:ext>
            </a:extLst>
          </p:cNvPr>
          <p:cNvSpPr txBox="1"/>
          <p:nvPr/>
        </p:nvSpPr>
        <p:spPr>
          <a:xfrm>
            <a:off x="3884755" y="8685364"/>
            <a:ext cx="2971443" cy="456843"/>
          </a:xfrm>
          <a:prstGeom prst="rect">
            <a:avLst/>
          </a:prstGeom>
          <a:noFill/>
          <a:ln cap="flat">
            <a:noFill/>
          </a:ln>
        </p:spPr>
        <p:txBody>
          <a:bodyPr vert="horz" wrap="square" lIns="90004" tIns="44997" rIns="90004" bIns="44997"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4B7CE3F-3D80-495F-AC77-18B14605C03A}" type="slidenum">
              <a:t>5</a:t>
            </a:fld>
            <a:endParaRPr lang="en-US" sz="1800" b="0" i="0" u="none" strike="noStrike" kern="1200" cap="none" spc="0" baseline="0">
              <a:solidFill>
                <a:srgbClr val="000000"/>
              </a:solidFill>
              <a:uFillTx/>
              <a:latin typeface="Calibri"/>
            </a:endParaRPr>
          </a:p>
        </p:txBody>
      </p:sp>
      <p:sp>
        <p:nvSpPr>
          <p:cNvPr id="3" name="Slide Number Placeholder 6">
            <a:extLst>
              <a:ext uri="{FF2B5EF4-FFF2-40B4-BE49-F238E27FC236}">
                <a16:creationId xmlns:a16="http://schemas.microsoft.com/office/drawing/2014/main" id="{0488250E-07FE-41CD-B0B7-684A7C8CF00E}"/>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CB7DC3-408D-402A-A355-680284C74933}" type="slidenum">
              <a:t>5</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Image Placeholder 2">
            <a:extLst>
              <a:ext uri="{FF2B5EF4-FFF2-40B4-BE49-F238E27FC236}">
                <a16:creationId xmlns:a16="http://schemas.microsoft.com/office/drawing/2014/main" id="{3E604E96-84BA-4ED6-9354-F0FED8148D3D}"/>
              </a:ext>
            </a:extLst>
          </p:cNvPr>
          <p:cNvSpPr>
            <a:spLocks noGrp="1" noRot="1" noChangeAspect="1"/>
          </p:cNvSpPr>
          <p:nvPr>
            <p:ph type="sldImg"/>
          </p:nvPr>
        </p:nvSpPr>
        <p:spPr>
          <a:xfrm>
            <a:off x="1143000" y="685800"/>
            <a:ext cx="4572000" cy="3429000"/>
          </a:xfrm>
          <a:solidFill>
            <a:srgbClr val="4472C4"/>
          </a:solidFill>
          <a:ln w="25402">
            <a:solidFill>
              <a:srgbClr val="2F528F"/>
            </a:solidFill>
            <a:prstDash val="solid"/>
          </a:ln>
        </p:spPr>
      </p:sp>
      <p:sp>
        <p:nvSpPr>
          <p:cNvPr id="5" name="Rectangle 3">
            <a:extLst>
              <a:ext uri="{FF2B5EF4-FFF2-40B4-BE49-F238E27FC236}">
                <a16:creationId xmlns:a16="http://schemas.microsoft.com/office/drawing/2014/main" id="{F4B57507-6E15-4916-B8D1-5394193302AB}"/>
              </a:ext>
            </a:extLst>
          </p:cNvPr>
          <p:cNvSpPr txBox="1">
            <a:spLocks noGrp="1"/>
          </p:cNvSpPr>
          <p:nvPr>
            <p:ph type="body" sz="quarter" idx="1"/>
          </p:nvPr>
        </p:nvSpPr>
        <p:spPr>
          <a:xfrm>
            <a:off x="685800" y="4343400"/>
            <a:ext cx="5486043" cy="4114443"/>
          </a:xfrm>
          <a:solidFill>
            <a:srgbClr val="FFFFFF"/>
          </a:solidFill>
          <a:ln w="0">
            <a:solidFill>
              <a:srgbClr val="000000"/>
            </a:solidFill>
            <a:prstDash val="solid"/>
          </a:ln>
        </p:spPr>
        <p:txBody>
          <a:bodyPr lIns="90004" tIns="44997" rIns="90004" bIns="44997"/>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D15B0174-3109-41E8-98B1-6DD318492E60}"/>
              </a:ext>
            </a:extLst>
          </p:cNvPr>
          <p:cNvSpPr txBox="1"/>
          <p:nvPr/>
        </p:nvSpPr>
        <p:spPr>
          <a:xfrm>
            <a:off x="3884755" y="8685364"/>
            <a:ext cx="2971443" cy="456843"/>
          </a:xfrm>
          <a:prstGeom prst="rect">
            <a:avLst/>
          </a:prstGeom>
          <a:noFill/>
          <a:ln cap="flat">
            <a:noFill/>
          </a:ln>
        </p:spPr>
        <p:txBody>
          <a:bodyPr vert="horz" wrap="square" lIns="90004" tIns="44997" rIns="90004" bIns="44997"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B805E6-D30C-4A07-BE24-9029FE4D9EB9}" type="slidenum">
              <a:t>6</a:t>
            </a:fld>
            <a:endParaRPr lang="en-US" sz="1800" b="0" i="0" u="none" strike="noStrike" kern="1200" cap="none" spc="0" baseline="0">
              <a:solidFill>
                <a:srgbClr val="000000"/>
              </a:solidFill>
              <a:uFillTx/>
              <a:latin typeface="Calibri"/>
            </a:endParaRPr>
          </a:p>
        </p:txBody>
      </p:sp>
      <p:sp>
        <p:nvSpPr>
          <p:cNvPr id="3" name="Slide Number Placeholder 6">
            <a:extLst>
              <a:ext uri="{FF2B5EF4-FFF2-40B4-BE49-F238E27FC236}">
                <a16:creationId xmlns:a16="http://schemas.microsoft.com/office/drawing/2014/main" id="{ECEE57BA-52AE-4495-8740-39BFA7184333}"/>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E3A8B40-19BA-474E-A193-ABBC7B613559}" type="slidenum">
              <a:t>6</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Image Placeholder 2">
            <a:extLst>
              <a:ext uri="{FF2B5EF4-FFF2-40B4-BE49-F238E27FC236}">
                <a16:creationId xmlns:a16="http://schemas.microsoft.com/office/drawing/2014/main" id="{1F4965BF-0594-43ED-B619-2E8C5D40BA19}"/>
              </a:ext>
            </a:extLst>
          </p:cNvPr>
          <p:cNvSpPr>
            <a:spLocks noGrp="1" noRot="1" noChangeAspect="1"/>
          </p:cNvSpPr>
          <p:nvPr>
            <p:ph type="sldImg"/>
          </p:nvPr>
        </p:nvSpPr>
        <p:spPr>
          <a:xfrm>
            <a:off x="1143000" y="685800"/>
            <a:ext cx="4572000" cy="3429000"/>
          </a:xfrm>
          <a:solidFill>
            <a:srgbClr val="4472C4"/>
          </a:solidFill>
          <a:ln w="25402">
            <a:solidFill>
              <a:srgbClr val="2F528F"/>
            </a:solidFill>
            <a:prstDash val="solid"/>
          </a:ln>
        </p:spPr>
      </p:sp>
      <p:sp>
        <p:nvSpPr>
          <p:cNvPr id="5" name="Rectangle 3">
            <a:extLst>
              <a:ext uri="{FF2B5EF4-FFF2-40B4-BE49-F238E27FC236}">
                <a16:creationId xmlns:a16="http://schemas.microsoft.com/office/drawing/2014/main" id="{AD71B69C-7D63-43DC-BD3F-535CC5A3F94E}"/>
              </a:ext>
            </a:extLst>
          </p:cNvPr>
          <p:cNvSpPr txBox="1">
            <a:spLocks noGrp="1"/>
          </p:cNvSpPr>
          <p:nvPr>
            <p:ph type="body" sz="quarter" idx="1"/>
          </p:nvPr>
        </p:nvSpPr>
        <p:spPr>
          <a:xfrm>
            <a:off x="685800" y="4343400"/>
            <a:ext cx="5486043" cy="4114443"/>
          </a:xfrm>
          <a:solidFill>
            <a:srgbClr val="FFFFFF"/>
          </a:solidFill>
          <a:ln w="0">
            <a:solidFill>
              <a:srgbClr val="000000"/>
            </a:solidFill>
            <a:prstDash val="solid"/>
          </a:ln>
        </p:spPr>
        <p:txBody>
          <a:bodyPr lIns="90004" tIns="44997" rIns="90004" bIns="44997"/>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C414756-C342-4788-9FC6-FCEEDB7E0E76}"/>
              </a:ext>
            </a:extLst>
          </p:cNvPr>
          <p:cNvSpPr txBox="1"/>
          <p:nvPr/>
        </p:nvSpPr>
        <p:spPr>
          <a:xfrm>
            <a:off x="3884755" y="8685364"/>
            <a:ext cx="2971443" cy="456843"/>
          </a:xfrm>
          <a:prstGeom prst="rect">
            <a:avLst/>
          </a:prstGeom>
          <a:noFill/>
          <a:ln cap="flat">
            <a:noFill/>
          </a:ln>
        </p:spPr>
        <p:txBody>
          <a:bodyPr vert="horz" wrap="square" lIns="90004" tIns="44997" rIns="90004" bIns="44997"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94CBEE1-250C-4231-B129-C3C9AB074216}" type="slidenum">
              <a:t>7</a:t>
            </a:fld>
            <a:endParaRPr lang="en-US" sz="1800" b="0" i="0" u="none" strike="noStrike" kern="1200" cap="none" spc="0" baseline="0">
              <a:solidFill>
                <a:srgbClr val="000000"/>
              </a:solidFill>
              <a:uFillTx/>
              <a:latin typeface="Calibri"/>
            </a:endParaRPr>
          </a:p>
        </p:txBody>
      </p:sp>
      <p:sp>
        <p:nvSpPr>
          <p:cNvPr id="3" name="Slide Number Placeholder 6">
            <a:extLst>
              <a:ext uri="{FF2B5EF4-FFF2-40B4-BE49-F238E27FC236}">
                <a16:creationId xmlns:a16="http://schemas.microsoft.com/office/drawing/2014/main" id="{D41E8915-B6F2-4F3C-8A84-09D00966559A}"/>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A9092B6-AFCE-4BC5-AA23-CF760E68EA04}" type="slidenum">
              <a:t>7</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Image Placeholder 2">
            <a:extLst>
              <a:ext uri="{FF2B5EF4-FFF2-40B4-BE49-F238E27FC236}">
                <a16:creationId xmlns:a16="http://schemas.microsoft.com/office/drawing/2014/main" id="{916FBE05-F4FC-49C5-9AFE-CA1EDB7F949A}"/>
              </a:ext>
            </a:extLst>
          </p:cNvPr>
          <p:cNvSpPr>
            <a:spLocks noGrp="1" noRot="1" noChangeAspect="1"/>
          </p:cNvSpPr>
          <p:nvPr>
            <p:ph type="sldImg"/>
          </p:nvPr>
        </p:nvSpPr>
        <p:spPr>
          <a:xfrm>
            <a:off x="1143000" y="685800"/>
            <a:ext cx="4572000" cy="3429000"/>
          </a:xfrm>
          <a:solidFill>
            <a:srgbClr val="4472C4"/>
          </a:solidFill>
          <a:ln w="25402">
            <a:solidFill>
              <a:srgbClr val="2F528F"/>
            </a:solidFill>
            <a:prstDash val="solid"/>
          </a:ln>
        </p:spPr>
      </p:sp>
      <p:sp>
        <p:nvSpPr>
          <p:cNvPr id="5" name="Rectangle 3">
            <a:extLst>
              <a:ext uri="{FF2B5EF4-FFF2-40B4-BE49-F238E27FC236}">
                <a16:creationId xmlns:a16="http://schemas.microsoft.com/office/drawing/2014/main" id="{6B0A65B5-130B-41BE-B247-E0330A11F153}"/>
              </a:ext>
            </a:extLst>
          </p:cNvPr>
          <p:cNvSpPr txBox="1">
            <a:spLocks noGrp="1"/>
          </p:cNvSpPr>
          <p:nvPr>
            <p:ph type="body" sz="quarter" idx="1"/>
          </p:nvPr>
        </p:nvSpPr>
        <p:spPr>
          <a:xfrm>
            <a:off x="685800" y="4343400"/>
            <a:ext cx="5486043" cy="4114443"/>
          </a:xfrm>
          <a:solidFill>
            <a:srgbClr val="FFFFFF"/>
          </a:solidFill>
          <a:ln w="0">
            <a:solidFill>
              <a:srgbClr val="000000"/>
            </a:solidFill>
            <a:prstDash val="solid"/>
          </a:ln>
        </p:spPr>
        <p:txBody>
          <a:bodyPr lIns="90004" tIns="44997" rIns="90004" bIns="44997"/>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64420385-5BDE-43B0-8987-D3029BE46089}"/>
              </a:ext>
            </a:extLst>
          </p:cNvPr>
          <p:cNvSpPr txBox="1"/>
          <p:nvPr/>
        </p:nvSpPr>
        <p:spPr>
          <a:xfrm>
            <a:off x="3884755" y="8685364"/>
            <a:ext cx="2971443" cy="456843"/>
          </a:xfrm>
          <a:prstGeom prst="rect">
            <a:avLst/>
          </a:prstGeom>
          <a:noFill/>
          <a:ln cap="flat">
            <a:noFill/>
          </a:ln>
        </p:spPr>
        <p:txBody>
          <a:bodyPr vert="horz" wrap="square" lIns="90004" tIns="44997" rIns="90004" bIns="44997"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4ECA741-9C9D-4C4D-BCCE-0D76CAC5FCA2}" type="slidenum">
              <a:t>8</a:t>
            </a:fld>
            <a:endParaRPr lang="en-US" sz="1800" b="0" i="0" u="none" strike="noStrike" kern="1200" cap="none" spc="0" baseline="0">
              <a:solidFill>
                <a:srgbClr val="000000"/>
              </a:solidFill>
              <a:uFillTx/>
              <a:latin typeface="Calibri"/>
            </a:endParaRPr>
          </a:p>
        </p:txBody>
      </p:sp>
      <p:sp>
        <p:nvSpPr>
          <p:cNvPr id="3" name="Slide Number Placeholder 6">
            <a:extLst>
              <a:ext uri="{FF2B5EF4-FFF2-40B4-BE49-F238E27FC236}">
                <a16:creationId xmlns:a16="http://schemas.microsoft.com/office/drawing/2014/main" id="{439BD70C-F2B2-4D95-B621-53D6451E2406}"/>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7CB2FB2-BF9C-4C0B-98BC-E79578C3FEFD}" type="slidenum">
              <a:t>8</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Image Placeholder 2">
            <a:extLst>
              <a:ext uri="{FF2B5EF4-FFF2-40B4-BE49-F238E27FC236}">
                <a16:creationId xmlns:a16="http://schemas.microsoft.com/office/drawing/2014/main" id="{9317CB7A-864E-47DE-BB38-91E60988EF99}"/>
              </a:ext>
            </a:extLst>
          </p:cNvPr>
          <p:cNvSpPr>
            <a:spLocks noGrp="1" noRot="1" noChangeAspect="1"/>
          </p:cNvSpPr>
          <p:nvPr>
            <p:ph type="sldImg"/>
          </p:nvPr>
        </p:nvSpPr>
        <p:spPr>
          <a:xfrm>
            <a:off x="1143000" y="685800"/>
            <a:ext cx="4572000" cy="3429000"/>
          </a:xfrm>
          <a:solidFill>
            <a:srgbClr val="4472C4"/>
          </a:solidFill>
          <a:ln w="25402">
            <a:solidFill>
              <a:srgbClr val="2F528F"/>
            </a:solidFill>
            <a:prstDash val="solid"/>
          </a:ln>
        </p:spPr>
      </p:sp>
      <p:sp>
        <p:nvSpPr>
          <p:cNvPr id="5" name="Rectangle 3">
            <a:extLst>
              <a:ext uri="{FF2B5EF4-FFF2-40B4-BE49-F238E27FC236}">
                <a16:creationId xmlns:a16="http://schemas.microsoft.com/office/drawing/2014/main" id="{B95FADDC-34E9-40A5-B276-CAD12D152548}"/>
              </a:ext>
            </a:extLst>
          </p:cNvPr>
          <p:cNvSpPr txBox="1">
            <a:spLocks noGrp="1"/>
          </p:cNvSpPr>
          <p:nvPr>
            <p:ph type="body" sz="quarter" idx="1"/>
          </p:nvPr>
        </p:nvSpPr>
        <p:spPr>
          <a:xfrm>
            <a:off x="685800" y="4343400"/>
            <a:ext cx="5486043" cy="4114443"/>
          </a:xfrm>
          <a:solidFill>
            <a:srgbClr val="FFFFFF"/>
          </a:solidFill>
          <a:ln w="0">
            <a:solidFill>
              <a:srgbClr val="000000"/>
            </a:solidFill>
            <a:prstDash val="solid"/>
          </a:ln>
        </p:spPr>
        <p:txBody>
          <a:bodyPr lIns="90004" tIns="44997" rIns="90004" bIns="44997"/>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ACC4333D-671A-4821-86DB-E02F995C8464}"/>
              </a:ext>
            </a:extLst>
          </p:cNvPr>
          <p:cNvSpPr txBox="1"/>
          <p:nvPr/>
        </p:nvSpPr>
        <p:spPr>
          <a:xfrm>
            <a:off x="3884755" y="8685364"/>
            <a:ext cx="2971443" cy="456843"/>
          </a:xfrm>
          <a:prstGeom prst="rect">
            <a:avLst/>
          </a:prstGeom>
          <a:noFill/>
          <a:ln cap="flat">
            <a:noFill/>
          </a:ln>
        </p:spPr>
        <p:txBody>
          <a:bodyPr vert="horz" wrap="square" lIns="90004" tIns="44997" rIns="90004" bIns="44997"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456A15C-9E75-4858-BE2B-B7A56420C10E}" type="slidenum">
              <a:t>9</a:t>
            </a:fld>
            <a:endParaRPr lang="en-US" sz="1800" b="0" i="0" u="none" strike="noStrike" kern="1200" cap="none" spc="0" baseline="0">
              <a:solidFill>
                <a:srgbClr val="000000"/>
              </a:solidFill>
              <a:uFillTx/>
              <a:latin typeface="Calibri"/>
            </a:endParaRPr>
          </a:p>
        </p:txBody>
      </p:sp>
      <p:sp>
        <p:nvSpPr>
          <p:cNvPr id="3" name="Slide Number Placeholder 6">
            <a:extLst>
              <a:ext uri="{FF2B5EF4-FFF2-40B4-BE49-F238E27FC236}">
                <a16:creationId xmlns:a16="http://schemas.microsoft.com/office/drawing/2014/main" id="{BB6928D9-640C-48F7-BFE7-3CB1509F6C66}"/>
              </a:ext>
            </a:extLst>
          </p:cNvPr>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A48904E-655D-405A-8E93-62D5DFCAA4AA}" type="slidenum">
              <a:t>9</a:t>
            </a:fld>
            <a:endParaRPr lang="en-US" sz="1400" b="0" i="0" u="none" strike="noStrike" kern="1200" cap="none" spc="0" baseline="0">
              <a:solidFill>
                <a:srgbClr val="000000"/>
              </a:solidFill>
              <a:uFillTx/>
              <a:latin typeface="Times New Roman" pitchFamily="18"/>
              <a:ea typeface="Arial Unicode MS" pitchFamily="2"/>
              <a:cs typeface="Tahoma" pitchFamily="2"/>
            </a:endParaRPr>
          </a:p>
        </p:txBody>
      </p:sp>
      <p:sp>
        <p:nvSpPr>
          <p:cNvPr id="4" name="Slide Image Placeholder 2">
            <a:extLst>
              <a:ext uri="{FF2B5EF4-FFF2-40B4-BE49-F238E27FC236}">
                <a16:creationId xmlns:a16="http://schemas.microsoft.com/office/drawing/2014/main" id="{C2D69FF6-6900-4305-A4CA-BEBD0F85D522}"/>
              </a:ext>
            </a:extLst>
          </p:cNvPr>
          <p:cNvSpPr>
            <a:spLocks noGrp="1" noRot="1" noChangeAspect="1"/>
          </p:cNvSpPr>
          <p:nvPr>
            <p:ph type="sldImg"/>
          </p:nvPr>
        </p:nvSpPr>
        <p:spPr>
          <a:xfrm>
            <a:off x="1143000" y="685800"/>
            <a:ext cx="4572000" cy="3429000"/>
          </a:xfrm>
          <a:solidFill>
            <a:srgbClr val="4472C4"/>
          </a:solidFill>
          <a:ln w="25402">
            <a:solidFill>
              <a:srgbClr val="2F528F"/>
            </a:solidFill>
            <a:prstDash val="solid"/>
          </a:ln>
        </p:spPr>
      </p:sp>
      <p:sp>
        <p:nvSpPr>
          <p:cNvPr id="5" name="Rectangle 3">
            <a:extLst>
              <a:ext uri="{FF2B5EF4-FFF2-40B4-BE49-F238E27FC236}">
                <a16:creationId xmlns:a16="http://schemas.microsoft.com/office/drawing/2014/main" id="{7AFE98AA-8287-41CC-89EE-3851FDEAE362}"/>
              </a:ext>
            </a:extLst>
          </p:cNvPr>
          <p:cNvSpPr txBox="1">
            <a:spLocks noGrp="1"/>
          </p:cNvSpPr>
          <p:nvPr>
            <p:ph type="body" sz="quarter" idx="1"/>
          </p:nvPr>
        </p:nvSpPr>
        <p:spPr>
          <a:xfrm>
            <a:off x="685800" y="4343400"/>
            <a:ext cx="5486043" cy="4114443"/>
          </a:xfrm>
          <a:solidFill>
            <a:srgbClr val="FFFFFF"/>
          </a:solidFill>
          <a:ln w="0">
            <a:solidFill>
              <a:srgbClr val="000000"/>
            </a:solidFill>
            <a:prstDash val="solid"/>
          </a:ln>
        </p:spPr>
        <p:txBody>
          <a:bodyPr lIns="90004" tIns="44997" rIns="90004" bIns="44997"/>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CAAC7-0786-4E99-B103-E2329AAD11E4}"/>
              </a:ext>
            </a:extLst>
          </p:cNvPr>
          <p:cNvSpPr txBox="1">
            <a:spLocks noGrp="1"/>
          </p:cNvSpPr>
          <p:nvPr>
            <p:ph type="ctrTitle"/>
          </p:nvPr>
        </p:nvSpPr>
        <p:spPr>
          <a:xfrm>
            <a:off x="1143000" y="1122361"/>
            <a:ext cx="6858000" cy="2387598"/>
          </a:xfrm>
        </p:spPr>
        <p:txBody>
          <a:bodyPr anchor="b"/>
          <a:lstStyle>
            <a:lvl1pPr>
              <a:defRPr sz="6000"/>
            </a:lvl1pPr>
          </a:lstStyle>
          <a:p>
            <a:pPr lvl="0"/>
            <a:r>
              <a:rPr lang="en-US"/>
              <a:t>Click to edit Master title style</a:t>
            </a:r>
            <a:endParaRPr lang="en-IN"/>
          </a:p>
        </p:txBody>
      </p:sp>
      <p:sp>
        <p:nvSpPr>
          <p:cNvPr id="3" name="Subtitle 2">
            <a:extLst>
              <a:ext uri="{FF2B5EF4-FFF2-40B4-BE49-F238E27FC236}">
                <a16:creationId xmlns:a16="http://schemas.microsoft.com/office/drawing/2014/main" id="{9541EDB2-EA13-4167-AC22-BAAC05B542D8}"/>
              </a:ext>
            </a:extLst>
          </p:cNvPr>
          <p:cNvSpPr txBox="1">
            <a:spLocks noGrp="1"/>
          </p:cNvSpPr>
          <p:nvPr>
            <p:ph type="subTitle" idx="1"/>
          </p:nvPr>
        </p:nvSpPr>
        <p:spPr>
          <a:xfrm>
            <a:off x="1143000" y="3602041"/>
            <a:ext cx="6858000" cy="1655758"/>
          </a:xfrm>
        </p:spPr>
        <p:txBody>
          <a:bodyPr anchorCtr="1"/>
          <a:lstStyle>
            <a:lvl1pPr algn="ctr">
              <a:defRPr sz="2400"/>
            </a:lvl1pPr>
          </a:lstStyle>
          <a:p>
            <a:pPr lvl="0"/>
            <a:r>
              <a:rPr lang="en-US"/>
              <a:t>Click to edit Master subtitle style</a:t>
            </a:r>
            <a:endParaRPr lang="en-IN"/>
          </a:p>
        </p:txBody>
      </p:sp>
      <p:sp>
        <p:nvSpPr>
          <p:cNvPr id="4" name="Date Placeholder 3">
            <a:extLst>
              <a:ext uri="{FF2B5EF4-FFF2-40B4-BE49-F238E27FC236}">
                <a16:creationId xmlns:a16="http://schemas.microsoft.com/office/drawing/2014/main" id="{490F5342-19B2-4DD8-B934-BBA1A5658616}"/>
              </a:ext>
            </a:extLst>
          </p:cNvPr>
          <p:cNvSpPr txBox="1">
            <a:spLocks noGrp="1"/>
          </p:cNvSpPr>
          <p:nvPr>
            <p:ph type="dt" sz="half" idx="7"/>
          </p:nvPr>
        </p:nvSpPr>
        <p:spPr/>
        <p:txBody>
          <a:bodyPr/>
          <a:lstStyle>
            <a:lvl1pPr>
              <a:defRPr/>
            </a:lvl1pPr>
          </a:lstStyle>
          <a:p>
            <a:pPr lvl="0"/>
            <a:fld id="{0BB4592E-CA40-4C3D-A0A0-ED1FEF98969A}" type="datetime1">
              <a:rPr lang="en-US"/>
              <a:pPr lvl="0"/>
              <a:t>7/11/2023</a:t>
            </a:fld>
            <a:endParaRPr lang="en-US"/>
          </a:p>
        </p:txBody>
      </p:sp>
      <p:sp>
        <p:nvSpPr>
          <p:cNvPr id="5" name="Footer Placeholder 4">
            <a:extLst>
              <a:ext uri="{FF2B5EF4-FFF2-40B4-BE49-F238E27FC236}">
                <a16:creationId xmlns:a16="http://schemas.microsoft.com/office/drawing/2014/main" id="{046CD01A-8F76-4B43-8158-C34953E74E9D}"/>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CB993BCC-B14C-4C91-BE63-2E6BD67D5E23}"/>
              </a:ext>
            </a:extLst>
          </p:cNvPr>
          <p:cNvSpPr txBox="1">
            <a:spLocks noGrp="1"/>
          </p:cNvSpPr>
          <p:nvPr>
            <p:ph type="sldNum" sz="quarter" idx="8"/>
          </p:nvPr>
        </p:nvSpPr>
        <p:spPr/>
        <p:txBody>
          <a:bodyPr/>
          <a:lstStyle>
            <a:lvl1pPr>
              <a:defRPr/>
            </a:lvl1pPr>
          </a:lstStyle>
          <a:p>
            <a:pPr lvl="0"/>
            <a:fld id="{5098FB54-164B-47E9-B1B2-CF45692AA6CA}" type="slidenum">
              <a:t>‹#›</a:t>
            </a:fld>
            <a:endParaRPr lang="en-US"/>
          </a:p>
        </p:txBody>
      </p:sp>
    </p:spTree>
    <p:extLst>
      <p:ext uri="{BB962C8B-B14F-4D97-AF65-F5344CB8AC3E}">
        <p14:creationId xmlns:p14="http://schemas.microsoft.com/office/powerpoint/2010/main" val="3562352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74378-75BF-4C76-86B1-773BB14D7DD0}"/>
              </a:ext>
            </a:extLst>
          </p:cNvPr>
          <p:cNvSpPr txBox="1">
            <a:spLocks noGrp="1"/>
          </p:cNvSpPr>
          <p:nvPr>
            <p:ph type="title"/>
          </p:nvPr>
        </p:nvSpPr>
        <p:spPr/>
        <p:txBody>
          <a:bodyPr/>
          <a:lstStyle>
            <a:lvl1pPr>
              <a:defRPr/>
            </a:lvl1pPr>
          </a:lstStyle>
          <a:p>
            <a:pPr lvl="0"/>
            <a:r>
              <a:rPr lang="en-US"/>
              <a:t>Click to edit Master title style</a:t>
            </a:r>
            <a:endParaRPr lang="en-IN"/>
          </a:p>
        </p:txBody>
      </p:sp>
      <p:sp>
        <p:nvSpPr>
          <p:cNvPr id="3" name="Vertical Text Placeholder 2">
            <a:extLst>
              <a:ext uri="{FF2B5EF4-FFF2-40B4-BE49-F238E27FC236}">
                <a16:creationId xmlns:a16="http://schemas.microsoft.com/office/drawing/2014/main" id="{071CBA9F-498E-4101-BDC3-84B0EF520C91}"/>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CF5C37-B4FE-43BC-815B-3A0BEAD5BB55}"/>
              </a:ext>
            </a:extLst>
          </p:cNvPr>
          <p:cNvSpPr txBox="1">
            <a:spLocks noGrp="1"/>
          </p:cNvSpPr>
          <p:nvPr>
            <p:ph type="dt" sz="half" idx="7"/>
          </p:nvPr>
        </p:nvSpPr>
        <p:spPr/>
        <p:txBody>
          <a:bodyPr/>
          <a:lstStyle>
            <a:lvl1pPr>
              <a:defRPr/>
            </a:lvl1pPr>
          </a:lstStyle>
          <a:p>
            <a:pPr lvl="0"/>
            <a:fld id="{518435E6-EA29-49B8-9BA6-03EF89D9CF12}" type="datetime1">
              <a:rPr lang="en-US"/>
              <a:pPr lvl="0"/>
              <a:t>7/11/2023</a:t>
            </a:fld>
            <a:endParaRPr lang="en-US"/>
          </a:p>
        </p:txBody>
      </p:sp>
      <p:sp>
        <p:nvSpPr>
          <p:cNvPr id="5" name="Footer Placeholder 4">
            <a:extLst>
              <a:ext uri="{FF2B5EF4-FFF2-40B4-BE49-F238E27FC236}">
                <a16:creationId xmlns:a16="http://schemas.microsoft.com/office/drawing/2014/main" id="{6B8B127D-E9F1-43DD-859F-D8B6B93CCB0E}"/>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E13F7C35-37DE-405B-8B98-93BEF7A8882C}"/>
              </a:ext>
            </a:extLst>
          </p:cNvPr>
          <p:cNvSpPr txBox="1">
            <a:spLocks noGrp="1"/>
          </p:cNvSpPr>
          <p:nvPr>
            <p:ph type="sldNum" sz="quarter" idx="8"/>
          </p:nvPr>
        </p:nvSpPr>
        <p:spPr/>
        <p:txBody>
          <a:bodyPr/>
          <a:lstStyle>
            <a:lvl1pPr>
              <a:defRPr/>
            </a:lvl1pPr>
          </a:lstStyle>
          <a:p>
            <a:pPr lvl="0"/>
            <a:fld id="{A668A3F2-7422-4513-A416-5F20240313A9}" type="slidenum">
              <a:t>‹#›</a:t>
            </a:fld>
            <a:endParaRPr lang="en-US"/>
          </a:p>
        </p:txBody>
      </p:sp>
    </p:spTree>
    <p:extLst>
      <p:ext uri="{BB962C8B-B14F-4D97-AF65-F5344CB8AC3E}">
        <p14:creationId xmlns:p14="http://schemas.microsoft.com/office/powerpoint/2010/main" val="1684546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FFB89B-6937-435E-8DB5-0872066ED4B8}"/>
              </a:ext>
            </a:extLst>
          </p:cNvPr>
          <p:cNvSpPr txBox="1">
            <a:spLocks noGrp="1"/>
          </p:cNvSpPr>
          <p:nvPr>
            <p:ph type="title" orient="vert"/>
          </p:nvPr>
        </p:nvSpPr>
        <p:spPr>
          <a:xfrm>
            <a:off x="6629400" y="274640"/>
            <a:ext cx="2057400" cy="5856283"/>
          </a:xfrm>
        </p:spPr>
        <p:txBody>
          <a:bodyPr vert="eaVert"/>
          <a:lstStyle>
            <a:lvl1pPr>
              <a:defRPr/>
            </a:lvl1pPr>
          </a:lstStyle>
          <a:p>
            <a:pPr lvl="0"/>
            <a:r>
              <a:rPr lang="en-US"/>
              <a:t>Click to edit Master title style</a:t>
            </a:r>
            <a:endParaRPr lang="en-IN"/>
          </a:p>
        </p:txBody>
      </p:sp>
      <p:sp>
        <p:nvSpPr>
          <p:cNvPr id="3" name="Vertical Text Placeholder 2">
            <a:extLst>
              <a:ext uri="{FF2B5EF4-FFF2-40B4-BE49-F238E27FC236}">
                <a16:creationId xmlns:a16="http://schemas.microsoft.com/office/drawing/2014/main" id="{359FFFDF-840B-4586-8354-EA3214AF2448}"/>
              </a:ext>
            </a:extLst>
          </p:cNvPr>
          <p:cNvSpPr txBox="1">
            <a:spLocks noGrp="1"/>
          </p:cNvSpPr>
          <p:nvPr>
            <p:ph type="body" orient="vert" idx="1"/>
          </p:nvPr>
        </p:nvSpPr>
        <p:spPr>
          <a:xfrm>
            <a:off x="457200" y="274640"/>
            <a:ext cx="6019796" cy="5856283"/>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DF14FE-CBB0-4F2A-9EB1-B22AF084D2FA}"/>
              </a:ext>
            </a:extLst>
          </p:cNvPr>
          <p:cNvSpPr txBox="1">
            <a:spLocks noGrp="1"/>
          </p:cNvSpPr>
          <p:nvPr>
            <p:ph type="dt" sz="half" idx="7"/>
          </p:nvPr>
        </p:nvSpPr>
        <p:spPr/>
        <p:txBody>
          <a:bodyPr/>
          <a:lstStyle>
            <a:lvl1pPr>
              <a:defRPr/>
            </a:lvl1pPr>
          </a:lstStyle>
          <a:p>
            <a:pPr lvl="0"/>
            <a:fld id="{0C8B28CB-4B19-4FCD-BFAA-6428E77D09F6}" type="datetime1">
              <a:rPr lang="en-US"/>
              <a:pPr lvl="0"/>
              <a:t>7/11/2023</a:t>
            </a:fld>
            <a:endParaRPr lang="en-US"/>
          </a:p>
        </p:txBody>
      </p:sp>
      <p:sp>
        <p:nvSpPr>
          <p:cNvPr id="5" name="Footer Placeholder 4">
            <a:extLst>
              <a:ext uri="{FF2B5EF4-FFF2-40B4-BE49-F238E27FC236}">
                <a16:creationId xmlns:a16="http://schemas.microsoft.com/office/drawing/2014/main" id="{3DBD7097-E1CB-4326-8683-7408FA1A6DC4}"/>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040E3352-FF49-437C-B620-9B9AA57FB1A6}"/>
              </a:ext>
            </a:extLst>
          </p:cNvPr>
          <p:cNvSpPr txBox="1">
            <a:spLocks noGrp="1"/>
          </p:cNvSpPr>
          <p:nvPr>
            <p:ph type="sldNum" sz="quarter" idx="8"/>
          </p:nvPr>
        </p:nvSpPr>
        <p:spPr/>
        <p:txBody>
          <a:bodyPr/>
          <a:lstStyle>
            <a:lvl1pPr>
              <a:defRPr/>
            </a:lvl1pPr>
          </a:lstStyle>
          <a:p>
            <a:pPr lvl="0"/>
            <a:fld id="{88A53CE1-57BF-4282-A0CE-3AA65B66AEE8}" type="slidenum">
              <a:t>‹#›</a:t>
            </a:fld>
            <a:endParaRPr lang="en-US"/>
          </a:p>
        </p:txBody>
      </p:sp>
    </p:spTree>
    <p:extLst>
      <p:ext uri="{BB962C8B-B14F-4D97-AF65-F5344CB8AC3E}">
        <p14:creationId xmlns:p14="http://schemas.microsoft.com/office/powerpoint/2010/main" val="4274435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1A6C0-FF80-4FF4-82D2-6F249ECCFABF}"/>
              </a:ext>
            </a:extLst>
          </p:cNvPr>
          <p:cNvSpPr txBox="1">
            <a:spLocks noGrp="1"/>
          </p:cNvSpPr>
          <p:nvPr>
            <p:ph type="title"/>
          </p:nvPr>
        </p:nvSpPr>
        <p:spPr/>
        <p:txBody>
          <a:bodyPr/>
          <a:lstStyle>
            <a:lvl1pPr>
              <a:defRPr/>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7F35FCB5-2110-41CF-ACAD-346BBD9F5B3D}"/>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C44B68-BB0F-453B-B7F6-9F8E39C74BEC}"/>
              </a:ext>
            </a:extLst>
          </p:cNvPr>
          <p:cNvSpPr txBox="1">
            <a:spLocks noGrp="1"/>
          </p:cNvSpPr>
          <p:nvPr>
            <p:ph type="dt" sz="half" idx="7"/>
          </p:nvPr>
        </p:nvSpPr>
        <p:spPr/>
        <p:txBody>
          <a:bodyPr/>
          <a:lstStyle>
            <a:lvl1pPr>
              <a:defRPr/>
            </a:lvl1pPr>
          </a:lstStyle>
          <a:p>
            <a:pPr lvl="0"/>
            <a:fld id="{70ADF094-63AA-44A3-B5A1-D4809452175C}" type="datetime1">
              <a:rPr lang="en-US"/>
              <a:pPr lvl="0"/>
              <a:t>7/11/2023</a:t>
            </a:fld>
            <a:endParaRPr lang="en-US"/>
          </a:p>
        </p:txBody>
      </p:sp>
      <p:sp>
        <p:nvSpPr>
          <p:cNvPr id="5" name="Footer Placeholder 4">
            <a:extLst>
              <a:ext uri="{FF2B5EF4-FFF2-40B4-BE49-F238E27FC236}">
                <a16:creationId xmlns:a16="http://schemas.microsoft.com/office/drawing/2014/main" id="{57936B2A-C7A0-4A48-8B99-B896006E9976}"/>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A2B787AD-00E6-4298-8379-3CFA1D2A1F61}"/>
              </a:ext>
            </a:extLst>
          </p:cNvPr>
          <p:cNvSpPr txBox="1">
            <a:spLocks noGrp="1"/>
          </p:cNvSpPr>
          <p:nvPr>
            <p:ph type="sldNum" sz="quarter" idx="8"/>
          </p:nvPr>
        </p:nvSpPr>
        <p:spPr/>
        <p:txBody>
          <a:bodyPr/>
          <a:lstStyle>
            <a:lvl1pPr>
              <a:defRPr/>
            </a:lvl1pPr>
          </a:lstStyle>
          <a:p>
            <a:pPr lvl="0"/>
            <a:fld id="{FD410E34-FF23-46E7-8EE4-F960A9C06B52}" type="slidenum">
              <a:t>‹#›</a:t>
            </a:fld>
            <a:endParaRPr lang="en-US"/>
          </a:p>
        </p:txBody>
      </p:sp>
    </p:spTree>
    <p:extLst>
      <p:ext uri="{BB962C8B-B14F-4D97-AF65-F5344CB8AC3E}">
        <p14:creationId xmlns:p14="http://schemas.microsoft.com/office/powerpoint/2010/main" val="339215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15FD2-7D20-43AA-A221-295D7FA1F0BC}"/>
              </a:ext>
            </a:extLst>
          </p:cNvPr>
          <p:cNvSpPr txBox="1">
            <a:spLocks noGrp="1"/>
          </p:cNvSpPr>
          <p:nvPr>
            <p:ph type="title"/>
          </p:nvPr>
        </p:nvSpPr>
        <p:spPr>
          <a:xfrm>
            <a:off x="623885" y="1709735"/>
            <a:ext cx="7886700" cy="2852735"/>
          </a:xfrm>
        </p:spPr>
        <p:txBody>
          <a:bodyPr anchor="b"/>
          <a:lstStyle>
            <a:lvl1pPr>
              <a:defRPr sz="6000"/>
            </a:lvl1pPr>
          </a:lstStyle>
          <a:p>
            <a:pPr lvl="0"/>
            <a:r>
              <a:rPr lang="en-US"/>
              <a:t>Click to edit Master title style</a:t>
            </a:r>
            <a:endParaRPr lang="en-IN"/>
          </a:p>
        </p:txBody>
      </p:sp>
      <p:sp>
        <p:nvSpPr>
          <p:cNvPr id="3" name="Text Placeholder 2">
            <a:extLst>
              <a:ext uri="{FF2B5EF4-FFF2-40B4-BE49-F238E27FC236}">
                <a16:creationId xmlns:a16="http://schemas.microsoft.com/office/drawing/2014/main" id="{E32C9459-2AC6-485B-93EF-E0AC56266B6D}"/>
              </a:ext>
            </a:extLst>
          </p:cNvPr>
          <p:cNvSpPr txBox="1">
            <a:spLocks noGrp="1"/>
          </p:cNvSpPr>
          <p:nvPr>
            <p:ph type="body" idx="1"/>
          </p:nvPr>
        </p:nvSpPr>
        <p:spPr>
          <a:xfrm>
            <a:off x="623885" y="4589465"/>
            <a:ext cx="7886700" cy="1500182"/>
          </a:xfrm>
        </p:spPr>
        <p:txBody>
          <a:bodyPr/>
          <a:lstStyle>
            <a:lvl1pPr>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9DA6C8D-8508-4979-806A-9940226A6053}"/>
              </a:ext>
            </a:extLst>
          </p:cNvPr>
          <p:cNvSpPr txBox="1">
            <a:spLocks noGrp="1"/>
          </p:cNvSpPr>
          <p:nvPr>
            <p:ph type="dt" sz="half" idx="7"/>
          </p:nvPr>
        </p:nvSpPr>
        <p:spPr/>
        <p:txBody>
          <a:bodyPr/>
          <a:lstStyle>
            <a:lvl1pPr>
              <a:defRPr/>
            </a:lvl1pPr>
          </a:lstStyle>
          <a:p>
            <a:pPr lvl="0"/>
            <a:fld id="{8A30338E-9691-4EF0-882D-6DE380A5A4B9}" type="datetime1">
              <a:rPr lang="en-US"/>
              <a:pPr lvl="0"/>
              <a:t>7/11/2023</a:t>
            </a:fld>
            <a:endParaRPr lang="en-US"/>
          </a:p>
        </p:txBody>
      </p:sp>
      <p:sp>
        <p:nvSpPr>
          <p:cNvPr id="5" name="Footer Placeholder 4">
            <a:extLst>
              <a:ext uri="{FF2B5EF4-FFF2-40B4-BE49-F238E27FC236}">
                <a16:creationId xmlns:a16="http://schemas.microsoft.com/office/drawing/2014/main" id="{4CF74794-4A2F-4439-9A42-0123FA8C0CAA}"/>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CAFE5872-4BDE-4F1A-8748-F9D5916E646D}"/>
              </a:ext>
            </a:extLst>
          </p:cNvPr>
          <p:cNvSpPr txBox="1">
            <a:spLocks noGrp="1"/>
          </p:cNvSpPr>
          <p:nvPr>
            <p:ph type="sldNum" sz="quarter" idx="8"/>
          </p:nvPr>
        </p:nvSpPr>
        <p:spPr/>
        <p:txBody>
          <a:bodyPr/>
          <a:lstStyle>
            <a:lvl1pPr>
              <a:defRPr/>
            </a:lvl1pPr>
          </a:lstStyle>
          <a:p>
            <a:pPr lvl="0"/>
            <a:fld id="{B828FB89-EDD0-4CBE-B080-37A48889229E}" type="slidenum">
              <a:t>‹#›</a:t>
            </a:fld>
            <a:endParaRPr lang="en-US"/>
          </a:p>
        </p:txBody>
      </p:sp>
    </p:spTree>
    <p:extLst>
      <p:ext uri="{BB962C8B-B14F-4D97-AF65-F5344CB8AC3E}">
        <p14:creationId xmlns:p14="http://schemas.microsoft.com/office/powerpoint/2010/main" val="1662683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8B4F4-3CC7-42CD-A925-7537921FC5FA}"/>
              </a:ext>
            </a:extLst>
          </p:cNvPr>
          <p:cNvSpPr txBox="1">
            <a:spLocks noGrp="1"/>
          </p:cNvSpPr>
          <p:nvPr>
            <p:ph type="title"/>
          </p:nvPr>
        </p:nvSpPr>
        <p:spPr/>
        <p:txBody>
          <a:bodyPr/>
          <a:lstStyle>
            <a:lvl1pPr>
              <a:defRPr/>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32ADDBF6-3025-44B6-B35B-B006C166DC77}"/>
              </a:ext>
            </a:extLst>
          </p:cNvPr>
          <p:cNvSpPr txBox="1">
            <a:spLocks noGrp="1"/>
          </p:cNvSpPr>
          <p:nvPr>
            <p:ph idx="1"/>
          </p:nvPr>
        </p:nvSpPr>
        <p:spPr>
          <a:xfrm>
            <a:off x="457200" y="1604964"/>
            <a:ext cx="4038603" cy="452595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16C363-1899-4146-B8D2-5A1F62756413}"/>
              </a:ext>
            </a:extLst>
          </p:cNvPr>
          <p:cNvSpPr txBox="1">
            <a:spLocks noGrp="1"/>
          </p:cNvSpPr>
          <p:nvPr>
            <p:ph idx="2"/>
          </p:nvPr>
        </p:nvSpPr>
        <p:spPr>
          <a:xfrm>
            <a:off x="4648196" y="1604964"/>
            <a:ext cx="4038603" cy="452595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798E86-92D0-4409-BEA8-648D04A1AA3B}"/>
              </a:ext>
            </a:extLst>
          </p:cNvPr>
          <p:cNvSpPr txBox="1">
            <a:spLocks noGrp="1"/>
          </p:cNvSpPr>
          <p:nvPr>
            <p:ph type="dt" sz="half" idx="7"/>
          </p:nvPr>
        </p:nvSpPr>
        <p:spPr/>
        <p:txBody>
          <a:bodyPr/>
          <a:lstStyle>
            <a:lvl1pPr>
              <a:defRPr/>
            </a:lvl1pPr>
          </a:lstStyle>
          <a:p>
            <a:pPr lvl="0"/>
            <a:fld id="{225349E4-3901-4AD7-8F9E-8E207AC687E3}" type="datetime1">
              <a:rPr lang="en-US"/>
              <a:pPr lvl="0"/>
              <a:t>7/11/2023</a:t>
            </a:fld>
            <a:endParaRPr lang="en-US"/>
          </a:p>
        </p:txBody>
      </p:sp>
      <p:sp>
        <p:nvSpPr>
          <p:cNvPr id="6" name="Footer Placeholder 5">
            <a:extLst>
              <a:ext uri="{FF2B5EF4-FFF2-40B4-BE49-F238E27FC236}">
                <a16:creationId xmlns:a16="http://schemas.microsoft.com/office/drawing/2014/main" id="{CB2611DF-39D9-4088-A2BA-B4F6E4918339}"/>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766F7906-6366-4C0F-87E7-17F6E6529F6A}"/>
              </a:ext>
            </a:extLst>
          </p:cNvPr>
          <p:cNvSpPr txBox="1">
            <a:spLocks noGrp="1"/>
          </p:cNvSpPr>
          <p:nvPr>
            <p:ph type="sldNum" sz="quarter" idx="8"/>
          </p:nvPr>
        </p:nvSpPr>
        <p:spPr/>
        <p:txBody>
          <a:bodyPr/>
          <a:lstStyle>
            <a:lvl1pPr>
              <a:defRPr/>
            </a:lvl1pPr>
          </a:lstStyle>
          <a:p>
            <a:pPr lvl="0"/>
            <a:fld id="{E7E9D947-6821-4D76-9DBE-CD9312C5D4AF}" type="slidenum">
              <a:t>‹#›</a:t>
            </a:fld>
            <a:endParaRPr lang="en-US"/>
          </a:p>
        </p:txBody>
      </p:sp>
    </p:spTree>
    <p:extLst>
      <p:ext uri="{BB962C8B-B14F-4D97-AF65-F5344CB8AC3E}">
        <p14:creationId xmlns:p14="http://schemas.microsoft.com/office/powerpoint/2010/main" val="96787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170EF-07A5-4CF2-99A3-7414DCCBC3B9}"/>
              </a:ext>
            </a:extLst>
          </p:cNvPr>
          <p:cNvSpPr txBox="1">
            <a:spLocks noGrp="1"/>
          </p:cNvSpPr>
          <p:nvPr>
            <p:ph type="title"/>
          </p:nvPr>
        </p:nvSpPr>
        <p:spPr>
          <a:xfrm>
            <a:off x="630241" y="365129"/>
            <a:ext cx="7886700" cy="1325559"/>
          </a:xfrm>
        </p:spPr>
        <p:txBody>
          <a:bodyPr/>
          <a:lstStyle>
            <a:lvl1pPr>
              <a:defRPr/>
            </a:lvl1pPr>
          </a:lstStyle>
          <a:p>
            <a:pPr lvl="0"/>
            <a:r>
              <a:rPr lang="en-US"/>
              <a:t>Click to edit Master title style</a:t>
            </a:r>
            <a:endParaRPr lang="en-IN"/>
          </a:p>
        </p:txBody>
      </p:sp>
      <p:sp>
        <p:nvSpPr>
          <p:cNvPr id="3" name="Text Placeholder 2">
            <a:extLst>
              <a:ext uri="{FF2B5EF4-FFF2-40B4-BE49-F238E27FC236}">
                <a16:creationId xmlns:a16="http://schemas.microsoft.com/office/drawing/2014/main" id="{4D3E8C73-AE6A-4250-A985-13B220156EDD}"/>
              </a:ext>
            </a:extLst>
          </p:cNvPr>
          <p:cNvSpPr txBox="1">
            <a:spLocks noGrp="1"/>
          </p:cNvSpPr>
          <p:nvPr>
            <p:ph type="body" idx="1"/>
          </p:nvPr>
        </p:nvSpPr>
        <p:spPr>
          <a:xfrm>
            <a:off x="630241" y="1681160"/>
            <a:ext cx="3868734" cy="823910"/>
          </a:xfrm>
        </p:spPr>
        <p:txBody>
          <a:bodyPr anchor="b"/>
          <a:lstStyle>
            <a:lvl1pPr>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AEA164BF-327C-4365-98CC-BE29F07F5155}"/>
              </a:ext>
            </a:extLst>
          </p:cNvPr>
          <p:cNvSpPr txBox="1">
            <a:spLocks noGrp="1"/>
          </p:cNvSpPr>
          <p:nvPr>
            <p:ph idx="2"/>
          </p:nvPr>
        </p:nvSpPr>
        <p:spPr>
          <a:xfrm>
            <a:off x="630241" y="2505071"/>
            <a:ext cx="386873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E34BC6-6129-476F-9B10-5E2B9385BB54}"/>
              </a:ext>
            </a:extLst>
          </p:cNvPr>
          <p:cNvSpPr txBox="1">
            <a:spLocks noGrp="1"/>
          </p:cNvSpPr>
          <p:nvPr>
            <p:ph type="body" idx="3"/>
          </p:nvPr>
        </p:nvSpPr>
        <p:spPr>
          <a:xfrm>
            <a:off x="4629149" y="1681160"/>
            <a:ext cx="3887791" cy="823910"/>
          </a:xfrm>
        </p:spPr>
        <p:txBody>
          <a:bodyPr anchor="b"/>
          <a:lstStyle>
            <a:lvl1pPr>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5A905BB6-14B6-4041-92D4-9B7C8428F10B}"/>
              </a:ext>
            </a:extLst>
          </p:cNvPr>
          <p:cNvSpPr txBox="1">
            <a:spLocks noGrp="1"/>
          </p:cNvSpPr>
          <p:nvPr>
            <p:ph idx="4"/>
          </p:nvPr>
        </p:nvSpPr>
        <p:spPr>
          <a:xfrm>
            <a:off x="4629149" y="2505071"/>
            <a:ext cx="3887791"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437C92-1D18-48F0-99A2-EA5A753A5506}"/>
              </a:ext>
            </a:extLst>
          </p:cNvPr>
          <p:cNvSpPr txBox="1">
            <a:spLocks noGrp="1"/>
          </p:cNvSpPr>
          <p:nvPr>
            <p:ph type="dt" sz="half" idx="7"/>
          </p:nvPr>
        </p:nvSpPr>
        <p:spPr/>
        <p:txBody>
          <a:bodyPr/>
          <a:lstStyle>
            <a:lvl1pPr>
              <a:defRPr/>
            </a:lvl1pPr>
          </a:lstStyle>
          <a:p>
            <a:pPr lvl="0"/>
            <a:fld id="{CE92EFB9-5AC1-4DA5-B6F9-C9EE7CFE2D80}" type="datetime1">
              <a:rPr lang="en-US"/>
              <a:pPr lvl="0"/>
              <a:t>7/11/2023</a:t>
            </a:fld>
            <a:endParaRPr lang="en-US"/>
          </a:p>
        </p:txBody>
      </p:sp>
      <p:sp>
        <p:nvSpPr>
          <p:cNvPr id="8" name="Footer Placeholder 7">
            <a:extLst>
              <a:ext uri="{FF2B5EF4-FFF2-40B4-BE49-F238E27FC236}">
                <a16:creationId xmlns:a16="http://schemas.microsoft.com/office/drawing/2014/main" id="{F1FE0B2E-46FC-4A37-8F1D-C4193D6240CF}"/>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5A9EDCF2-A742-4F92-80EC-8FCBAA208708}"/>
              </a:ext>
            </a:extLst>
          </p:cNvPr>
          <p:cNvSpPr txBox="1">
            <a:spLocks noGrp="1"/>
          </p:cNvSpPr>
          <p:nvPr>
            <p:ph type="sldNum" sz="quarter" idx="8"/>
          </p:nvPr>
        </p:nvSpPr>
        <p:spPr/>
        <p:txBody>
          <a:bodyPr/>
          <a:lstStyle>
            <a:lvl1pPr>
              <a:defRPr/>
            </a:lvl1pPr>
          </a:lstStyle>
          <a:p>
            <a:pPr lvl="0"/>
            <a:fld id="{AFD429E0-A752-4BB4-AE34-E58AC24D5256}" type="slidenum">
              <a:t>‹#›</a:t>
            </a:fld>
            <a:endParaRPr lang="en-US"/>
          </a:p>
        </p:txBody>
      </p:sp>
    </p:spTree>
    <p:extLst>
      <p:ext uri="{BB962C8B-B14F-4D97-AF65-F5344CB8AC3E}">
        <p14:creationId xmlns:p14="http://schemas.microsoft.com/office/powerpoint/2010/main" val="850788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29EE-FBCA-4E4B-8750-465310B77D94}"/>
              </a:ext>
            </a:extLst>
          </p:cNvPr>
          <p:cNvSpPr txBox="1">
            <a:spLocks noGrp="1"/>
          </p:cNvSpPr>
          <p:nvPr>
            <p:ph type="title"/>
          </p:nvPr>
        </p:nvSpPr>
        <p:spPr/>
        <p:txBody>
          <a:bodyPr/>
          <a:lstStyle>
            <a:lvl1pPr>
              <a:defRPr/>
            </a:lvl1pPr>
          </a:lstStyle>
          <a:p>
            <a:pPr lvl="0"/>
            <a:r>
              <a:rPr lang="en-US"/>
              <a:t>Click to edit Master title style</a:t>
            </a:r>
            <a:endParaRPr lang="en-IN"/>
          </a:p>
        </p:txBody>
      </p:sp>
      <p:sp>
        <p:nvSpPr>
          <p:cNvPr id="3" name="Date Placeholder 2">
            <a:extLst>
              <a:ext uri="{FF2B5EF4-FFF2-40B4-BE49-F238E27FC236}">
                <a16:creationId xmlns:a16="http://schemas.microsoft.com/office/drawing/2014/main" id="{83605BFF-C9EC-4672-885B-1B8C15359439}"/>
              </a:ext>
            </a:extLst>
          </p:cNvPr>
          <p:cNvSpPr txBox="1">
            <a:spLocks noGrp="1"/>
          </p:cNvSpPr>
          <p:nvPr>
            <p:ph type="dt" sz="half" idx="7"/>
          </p:nvPr>
        </p:nvSpPr>
        <p:spPr/>
        <p:txBody>
          <a:bodyPr/>
          <a:lstStyle>
            <a:lvl1pPr>
              <a:defRPr/>
            </a:lvl1pPr>
          </a:lstStyle>
          <a:p>
            <a:pPr lvl="0"/>
            <a:fld id="{EECB5CAB-E962-47F8-8B2A-B367C92C1E05}" type="datetime1">
              <a:rPr lang="en-US"/>
              <a:pPr lvl="0"/>
              <a:t>7/11/2023</a:t>
            </a:fld>
            <a:endParaRPr lang="en-US"/>
          </a:p>
        </p:txBody>
      </p:sp>
      <p:sp>
        <p:nvSpPr>
          <p:cNvPr id="4" name="Footer Placeholder 3">
            <a:extLst>
              <a:ext uri="{FF2B5EF4-FFF2-40B4-BE49-F238E27FC236}">
                <a16:creationId xmlns:a16="http://schemas.microsoft.com/office/drawing/2014/main" id="{7FC4EAE8-9CBC-44D8-81C1-400F017D46C6}"/>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2F7688F3-09E7-47ED-9C89-2EF95581A49B}"/>
              </a:ext>
            </a:extLst>
          </p:cNvPr>
          <p:cNvSpPr txBox="1">
            <a:spLocks noGrp="1"/>
          </p:cNvSpPr>
          <p:nvPr>
            <p:ph type="sldNum" sz="quarter" idx="8"/>
          </p:nvPr>
        </p:nvSpPr>
        <p:spPr/>
        <p:txBody>
          <a:bodyPr/>
          <a:lstStyle>
            <a:lvl1pPr>
              <a:defRPr/>
            </a:lvl1pPr>
          </a:lstStyle>
          <a:p>
            <a:pPr lvl="0"/>
            <a:fld id="{8C2C5326-B654-49F3-8B13-0AC6C0B555FA}" type="slidenum">
              <a:t>‹#›</a:t>
            </a:fld>
            <a:endParaRPr lang="en-US"/>
          </a:p>
        </p:txBody>
      </p:sp>
    </p:spTree>
    <p:extLst>
      <p:ext uri="{BB962C8B-B14F-4D97-AF65-F5344CB8AC3E}">
        <p14:creationId xmlns:p14="http://schemas.microsoft.com/office/powerpoint/2010/main" val="1956667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4CE353-00A5-4CAA-8A1D-12B162C0A45F}"/>
              </a:ext>
            </a:extLst>
          </p:cNvPr>
          <p:cNvSpPr txBox="1">
            <a:spLocks noGrp="1"/>
          </p:cNvSpPr>
          <p:nvPr>
            <p:ph type="dt" sz="half" idx="7"/>
          </p:nvPr>
        </p:nvSpPr>
        <p:spPr/>
        <p:txBody>
          <a:bodyPr/>
          <a:lstStyle>
            <a:lvl1pPr>
              <a:defRPr/>
            </a:lvl1pPr>
          </a:lstStyle>
          <a:p>
            <a:pPr lvl="0"/>
            <a:fld id="{4CBE858E-7CF1-4E1B-BBCE-A712B213C5F0}" type="datetime1">
              <a:rPr lang="en-US"/>
              <a:pPr lvl="0"/>
              <a:t>7/11/2023</a:t>
            </a:fld>
            <a:endParaRPr lang="en-US"/>
          </a:p>
        </p:txBody>
      </p:sp>
      <p:sp>
        <p:nvSpPr>
          <p:cNvPr id="3" name="Footer Placeholder 2">
            <a:extLst>
              <a:ext uri="{FF2B5EF4-FFF2-40B4-BE49-F238E27FC236}">
                <a16:creationId xmlns:a16="http://schemas.microsoft.com/office/drawing/2014/main" id="{E79B143A-1D7F-4EFD-BD15-3F5B0AFF96E0}"/>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79E65AB7-1923-4249-A240-2B149C82560D}"/>
              </a:ext>
            </a:extLst>
          </p:cNvPr>
          <p:cNvSpPr txBox="1">
            <a:spLocks noGrp="1"/>
          </p:cNvSpPr>
          <p:nvPr>
            <p:ph type="sldNum" sz="quarter" idx="8"/>
          </p:nvPr>
        </p:nvSpPr>
        <p:spPr/>
        <p:txBody>
          <a:bodyPr/>
          <a:lstStyle>
            <a:lvl1pPr>
              <a:defRPr/>
            </a:lvl1pPr>
          </a:lstStyle>
          <a:p>
            <a:pPr lvl="0"/>
            <a:fld id="{7F73E304-4194-41A8-9465-D689953E8A43}" type="slidenum">
              <a:t>‹#›</a:t>
            </a:fld>
            <a:endParaRPr lang="en-US"/>
          </a:p>
        </p:txBody>
      </p:sp>
    </p:spTree>
    <p:extLst>
      <p:ext uri="{BB962C8B-B14F-4D97-AF65-F5344CB8AC3E}">
        <p14:creationId xmlns:p14="http://schemas.microsoft.com/office/powerpoint/2010/main" val="366150954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C83A-AD5A-42F6-90C3-E1A8AEB65FC3}"/>
              </a:ext>
            </a:extLst>
          </p:cNvPr>
          <p:cNvSpPr txBox="1">
            <a:spLocks noGrp="1"/>
          </p:cNvSpPr>
          <p:nvPr>
            <p:ph type="title"/>
          </p:nvPr>
        </p:nvSpPr>
        <p:spPr>
          <a:xfrm>
            <a:off x="630241" y="457200"/>
            <a:ext cx="2949570" cy="1600200"/>
          </a:xfrm>
        </p:spPr>
        <p:txBody>
          <a:bodyPr anchor="b"/>
          <a:lstStyle>
            <a:lvl1pPr>
              <a:defRPr sz="3200"/>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F0EF506C-3E8D-4452-8F23-A3EF241F0E74}"/>
              </a:ext>
            </a:extLst>
          </p:cNvPr>
          <p:cNvSpPr txBox="1">
            <a:spLocks noGrp="1"/>
          </p:cNvSpPr>
          <p:nvPr>
            <p:ph idx="1"/>
          </p:nvPr>
        </p:nvSpPr>
        <p:spPr>
          <a:xfrm>
            <a:off x="3887791" y="987423"/>
            <a:ext cx="4629149" cy="4873623"/>
          </a:xfrm>
        </p:spPr>
        <p:txBody>
          <a:bodyPr/>
          <a:lstStyle>
            <a:lvl1pPr>
              <a:defRPr/>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6FD19D-9DB3-4971-BA9F-23A5ACEB142B}"/>
              </a:ext>
            </a:extLst>
          </p:cNvPr>
          <p:cNvSpPr txBox="1">
            <a:spLocks noGrp="1"/>
          </p:cNvSpPr>
          <p:nvPr>
            <p:ph type="body" idx="2"/>
          </p:nvPr>
        </p:nvSpPr>
        <p:spPr>
          <a:xfrm>
            <a:off x="630241" y="2057400"/>
            <a:ext cx="2949570" cy="3811584"/>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89A3376-BBF9-4016-B8B5-5C289E491F03}"/>
              </a:ext>
            </a:extLst>
          </p:cNvPr>
          <p:cNvSpPr txBox="1">
            <a:spLocks noGrp="1"/>
          </p:cNvSpPr>
          <p:nvPr>
            <p:ph type="dt" sz="half" idx="7"/>
          </p:nvPr>
        </p:nvSpPr>
        <p:spPr/>
        <p:txBody>
          <a:bodyPr/>
          <a:lstStyle>
            <a:lvl1pPr>
              <a:defRPr/>
            </a:lvl1pPr>
          </a:lstStyle>
          <a:p>
            <a:pPr lvl="0"/>
            <a:fld id="{54941363-CF9C-419E-A474-EB0B2C5814BA}" type="datetime1">
              <a:rPr lang="en-US"/>
              <a:pPr lvl="0"/>
              <a:t>7/11/2023</a:t>
            </a:fld>
            <a:endParaRPr lang="en-US"/>
          </a:p>
        </p:txBody>
      </p:sp>
      <p:sp>
        <p:nvSpPr>
          <p:cNvPr id="6" name="Footer Placeholder 5">
            <a:extLst>
              <a:ext uri="{FF2B5EF4-FFF2-40B4-BE49-F238E27FC236}">
                <a16:creationId xmlns:a16="http://schemas.microsoft.com/office/drawing/2014/main" id="{43AF5A96-4223-423C-98D5-51E1F7A74FD3}"/>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2612B5D5-5B48-4312-8D5B-898CBA0A1707}"/>
              </a:ext>
            </a:extLst>
          </p:cNvPr>
          <p:cNvSpPr txBox="1">
            <a:spLocks noGrp="1"/>
          </p:cNvSpPr>
          <p:nvPr>
            <p:ph type="sldNum" sz="quarter" idx="8"/>
          </p:nvPr>
        </p:nvSpPr>
        <p:spPr/>
        <p:txBody>
          <a:bodyPr/>
          <a:lstStyle>
            <a:lvl1pPr>
              <a:defRPr/>
            </a:lvl1pPr>
          </a:lstStyle>
          <a:p>
            <a:pPr lvl="0"/>
            <a:fld id="{4E9FCFE2-1625-4019-BC45-60087EFF7B25}" type="slidenum">
              <a:t>‹#›</a:t>
            </a:fld>
            <a:endParaRPr lang="en-US"/>
          </a:p>
        </p:txBody>
      </p:sp>
    </p:spTree>
    <p:extLst>
      <p:ext uri="{BB962C8B-B14F-4D97-AF65-F5344CB8AC3E}">
        <p14:creationId xmlns:p14="http://schemas.microsoft.com/office/powerpoint/2010/main" val="56713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C25E-4BE0-44DB-83D6-AC8D8787A89C}"/>
              </a:ext>
            </a:extLst>
          </p:cNvPr>
          <p:cNvSpPr txBox="1">
            <a:spLocks noGrp="1"/>
          </p:cNvSpPr>
          <p:nvPr>
            <p:ph type="title"/>
          </p:nvPr>
        </p:nvSpPr>
        <p:spPr>
          <a:xfrm>
            <a:off x="630241" y="457200"/>
            <a:ext cx="2949570" cy="1600200"/>
          </a:xfrm>
        </p:spPr>
        <p:txBody>
          <a:bodyPr anchor="b"/>
          <a:lstStyle>
            <a:lvl1pPr>
              <a:defRPr sz="3200"/>
            </a:lvl1pPr>
          </a:lstStyle>
          <a:p>
            <a:pPr lvl="0"/>
            <a:r>
              <a:rPr lang="en-US"/>
              <a:t>Click to edit Master title style</a:t>
            </a:r>
            <a:endParaRPr lang="en-IN"/>
          </a:p>
        </p:txBody>
      </p:sp>
      <p:sp>
        <p:nvSpPr>
          <p:cNvPr id="3" name="Picture Placeholder 2">
            <a:extLst>
              <a:ext uri="{FF2B5EF4-FFF2-40B4-BE49-F238E27FC236}">
                <a16:creationId xmlns:a16="http://schemas.microsoft.com/office/drawing/2014/main" id="{74A6CED1-5E19-4F63-AC0A-BB404AF78133}"/>
              </a:ext>
            </a:extLst>
          </p:cNvPr>
          <p:cNvSpPr txBox="1">
            <a:spLocks noGrp="1"/>
          </p:cNvSpPr>
          <p:nvPr>
            <p:ph type="pic" idx="1"/>
          </p:nvPr>
        </p:nvSpPr>
        <p:spPr>
          <a:xfrm>
            <a:off x="3887791" y="987423"/>
            <a:ext cx="4629149" cy="4873623"/>
          </a:xfrm>
        </p:spPr>
        <p:txBody>
          <a:bodyPr/>
          <a:lstStyle>
            <a:lvl1pPr>
              <a:defRPr lang="en-IN"/>
            </a:lvl1pPr>
          </a:lstStyle>
          <a:p>
            <a:pPr lvl="0"/>
            <a:endParaRPr lang="en-IN"/>
          </a:p>
        </p:txBody>
      </p:sp>
      <p:sp>
        <p:nvSpPr>
          <p:cNvPr id="4" name="Text Placeholder 3">
            <a:extLst>
              <a:ext uri="{FF2B5EF4-FFF2-40B4-BE49-F238E27FC236}">
                <a16:creationId xmlns:a16="http://schemas.microsoft.com/office/drawing/2014/main" id="{74987168-7EEC-4E2C-8B41-43C3F566F88B}"/>
              </a:ext>
            </a:extLst>
          </p:cNvPr>
          <p:cNvSpPr txBox="1">
            <a:spLocks noGrp="1"/>
          </p:cNvSpPr>
          <p:nvPr>
            <p:ph type="body" idx="2"/>
          </p:nvPr>
        </p:nvSpPr>
        <p:spPr>
          <a:xfrm>
            <a:off x="630241" y="2057400"/>
            <a:ext cx="2949570" cy="3811584"/>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566A1A47-26B8-4CB7-9E68-EBF564D42D57}"/>
              </a:ext>
            </a:extLst>
          </p:cNvPr>
          <p:cNvSpPr txBox="1">
            <a:spLocks noGrp="1"/>
          </p:cNvSpPr>
          <p:nvPr>
            <p:ph type="dt" sz="half" idx="7"/>
          </p:nvPr>
        </p:nvSpPr>
        <p:spPr/>
        <p:txBody>
          <a:bodyPr/>
          <a:lstStyle>
            <a:lvl1pPr>
              <a:defRPr/>
            </a:lvl1pPr>
          </a:lstStyle>
          <a:p>
            <a:pPr lvl="0"/>
            <a:fld id="{5A5A9FB9-F733-4026-9021-20882A4A42D1}" type="datetime1">
              <a:rPr lang="en-US"/>
              <a:pPr lvl="0"/>
              <a:t>7/11/2023</a:t>
            </a:fld>
            <a:endParaRPr lang="en-US"/>
          </a:p>
        </p:txBody>
      </p:sp>
      <p:sp>
        <p:nvSpPr>
          <p:cNvPr id="6" name="Footer Placeholder 5">
            <a:extLst>
              <a:ext uri="{FF2B5EF4-FFF2-40B4-BE49-F238E27FC236}">
                <a16:creationId xmlns:a16="http://schemas.microsoft.com/office/drawing/2014/main" id="{90DF6B9F-5FA7-4FD5-8309-518EFD482507}"/>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C42004F7-DAB8-45BF-99B8-EB0B42DEFCEC}"/>
              </a:ext>
            </a:extLst>
          </p:cNvPr>
          <p:cNvSpPr txBox="1">
            <a:spLocks noGrp="1"/>
          </p:cNvSpPr>
          <p:nvPr>
            <p:ph type="sldNum" sz="quarter" idx="8"/>
          </p:nvPr>
        </p:nvSpPr>
        <p:spPr/>
        <p:txBody>
          <a:bodyPr/>
          <a:lstStyle>
            <a:lvl1pPr>
              <a:defRPr/>
            </a:lvl1pPr>
          </a:lstStyle>
          <a:p>
            <a:pPr lvl="0"/>
            <a:fld id="{660A8C24-F359-4641-B9F3-13F082621082}" type="slidenum">
              <a:t>‹#›</a:t>
            </a:fld>
            <a:endParaRPr lang="en-US"/>
          </a:p>
        </p:txBody>
      </p:sp>
    </p:spTree>
    <p:extLst>
      <p:ext uri="{BB962C8B-B14F-4D97-AF65-F5344CB8AC3E}">
        <p14:creationId xmlns:p14="http://schemas.microsoft.com/office/powerpoint/2010/main" val="511365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0969DF58-596E-4854-8AF9-A81678BB5A40}"/>
              </a:ext>
            </a:extLst>
          </p:cNvPr>
          <p:cNvPicPr>
            <a:picLocks noChangeAspect="1"/>
          </p:cNvPicPr>
          <p:nvPr/>
        </p:nvPicPr>
        <p:blipFill>
          <a:blip r:embed="rId13">
            <a:lum/>
            <a:alphaModFix/>
          </a:blip>
          <a:srcRect/>
          <a:stretch>
            <a:fillRect/>
          </a:stretch>
        </p:blipFill>
        <p:spPr>
          <a:xfrm>
            <a:off x="0" y="0"/>
            <a:ext cx="9143643" cy="6857643"/>
          </a:xfrm>
          <a:prstGeom prst="rect">
            <a:avLst/>
          </a:prstGeom>
          <a:noFill/>
          <a:ln cap="flat">
            <a:noFill/>
          </a:ln>
        </p:spPr>
      </p:pic>
      <p:sp>
        <p:nvSpPr>
          <p:cNvPr id="3" name="Title 1">
            <a:extLst>
              <a:ext uri="{FF2B5EF4-FFF2-40B4-BE49-F238E27FC236}">
                <a16:creationId xmlns:a16="http://schemas.microsoft.com/office/drawing/2014/main" id="{E3FF4A0E-C345-4970-8FAA-CBCC752ADE07}"/>
              </a:ext>
            </a:extLst>
          </p:cNvPr>
          <p:cNvSpPr txBox="1">
            <a:spLocks noGrp="1"/>
          </p:cNvSpPr>
          <p:nvPr>
            <p:ph type="title"/>
          </p:nvPr>
        </p:nvSpPr>
        <p:spPr>
          <a:xfrm>
            <a:off x="457200" y="274676"/>
            <a:ext cx="8229243" cy="1142643"/>
          </a:xfrm>
          <a:prstGeom prst="rect">
            <a:avLst/>
          </a:prstGeom>
          <a:noFill/>
          <a:ln>
            <a:noFill/>
          </a:ln>
        </p:spPr>
        <p:txBody>
          <a:bodyPr vert="horz" wrap="square" lIns="90004" tIns="44997" rIns="90004" bIns="44997" anchor="t" anchorCtr="1" compatLnSpc="1">
            <a:noAutofit/>
          </a:bodyPr>
          <a:lstStyle/>
          <a:p>
            <a:pPr lvl="0"/>
            <a:r>
              <a:rPr lang="en-US"/>
              <a:t>Click to edit the title text formatClick to edit Master title style</a:t>
            </a:r>
          </a:p>
        </p:txBody>
      </p:sp>
      <p:sp>
        <p:nvSpPr>
          <p:cNvPr id="4" name="Date Placeholder 3">
            <a:extLst>
              <a:ext uri="{FF2B5EF4-FFF2-40B4-BE49-F238E27FC236}">
                <a16:creationId xmlns:a16="http://schemas.microsoft.com/office/drawing/2014/main" id="{4FE50417-1DB8-45B9-91D0-059AB2F71AE3}"/>
              </a:ext>
            </a:extLst>
          </p:cNvPr>
          <p:cNvSpPr txBox="1">
            <a:spLocks noGrp="1"/>
          </p:cNvSpPr>
          <p:nvPr>
            <p:ph type="dt" sz="half" idx="2"/>
          </p:nvPr>
        </p:nvSpPr>
        <p:spPr>
          <a:xfrm>
            <a:off x="457200" y="6356515"/>
            <a:ext cx="2133359"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000000"/>
                </a:solidFill>
                <a:uFillTx/>
                <a:latin typeface="Calibri" pitchFamily="18"/>
                <a:ea typeface="Arial Unicode MS" pitchFamily="2"/>
                <a:cs typeface="Tahoma" pitchFamily="2"/>
              </a:defRPr>
            </a:lvl1pPr>
          </a:lstStyle>
          <a:p>
            <a:pPr lvl="0"/>
            <a:fld id="{8041FE7A-C118-4BCF-B419-6761B089EC7B}" type="datetime1">
              <a:rPr lang="en-US"/>
              <a:pPr lvl="0"/>
              <a:t>7/11/2023</a:t>
            </a:fld>
            <a:endParaRPr lang="en-US"/>
          </a:p>
        </p:txBody>
      </p:sp>
      <p:sp>
        <p:nvSpPr>
          <p:cNvPr id="5" name="Footer Placeholder 4">
            <a:extLst>
              <a:ext uri="{FF2B5EF4-FFF2-40B4-BE49-F238E27FC236}">
                <a16:creationId xmlns:a16="http://schemas.microsoft.com/office/drawing/2014/main" id="{39F58590-61E0-4924-B64F-4DAA77FEFDA1}"/>
              </a:ext>
            </a:extLst>
          </p:cNvPr>
          <p:cNvSpPr txBox="1">
            <a:spLocks noGrp="1"/>
          </p:cNvSpPr>
          <p:nvPr>
            <p:ph type="ftr" sz="quarter" idx="3"/>
          </p:nvPr>
        </p:nvSpPr>
        <p:spPr>
          <a:xfrm>
            <a:off x="3124075" y="6356515"/>
            <a:ext cx="2895118"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0">
              <a:lnSpc>
                <a:spcPct val="100000"/>
              </a:lnSpc>
              <a:spcBef>
                <a:spcPts val="0"/>
              </a:spcBef>
              <a:spcAft>
                <a:spcPts val="0"/>
              </a:spcAft>
              <a:buNone/>
              <a:tabLst/>
              <a:defRPr lang="en-US" sz="2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en-US"/>
          </a:p>
        </p:txBody>
      </p:sp>
      <p:sp>
        <p:nvSpPr>
          <p:cNvPr id="6" name="Slide Number Placeholder 5">
            <a:extLst>
              <a:ext uri="{FF2B5EF4-FFF2-40B4-BE49-F238E27FC236}">
                <a16:creationId xmlns:a16="http://schemas.microsoft.com/office/drawing/2014/main" id="{E690E263-9C0F-4FA7-8F6F-431A44050488}"/>
              </a:ext>
            </a:extLst>
          </p:cNvPr>
          <p:cNvSpPr txBox="1">
            <a:spLocks noGrp="1"/>
          </p:cNvSpPr>
          <p:nvPr>
            <p:ph type="sldNum" sz="quarter" idx="4"/>
          </p:nvPr>
        </p:nvSpPr>
        <p:spPr>
          <a:xfrm>
            <a:off x="6553084" y="6356515"/>
            <a:ext cx="2133359"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000000"/>
                </a:solidFill>
                <a:uFillTx/>
                <a:latin typeface="Calibri" pitchFamily="18"/>
                <a:ea typeface="Arial Unicode MS" pitchFamily="2"/>
                <a:cs typeface="Tahoma" pitchFamily="2"/>
              </a:defRPr>
            </a:lvl1pPr>
          </a:lstStyle>
          <a:p>
            <a:pPr lvl="0"/>
            <a:fld id="{7AFF4FA9-44BE-494E-AE15-F6C14A467F5C}" type="slidenum">
              <a:t>‹#›</a:t>
            </a:fld>
            <a:endParaRPr lang="en-US"/>
          </a:p>
        </p:txBody>
      </p:sp>
      <p:sp>
        <p:nvSpPr>
          <p:cNvPr id="7" name="Text Placeholder 6">
            <a:extLst>
              <a:ext uri="{FF2B5EF4-FFF2-40B4-BE49-F238E27FC236}">
                <a16:creationId xmlns:a16="http://schemas.microsoft.com/office/drawing/2014/main" id="{286E5668-28D8-4E84-A765-CD5A65AEDC82}"/>
              </a:ext>
            </a:extLst>
          </p:cNvPr>
          <p:cNvSpPr txBox="1">
            <a:spLocks noGrp="1"/>
          </p:cNvSpPr>
          <p:nvPr>
            <p:ph type="body" idx="1"/>
          </p:nvPr>
        </p:nvSpPr>
        <p:spPr>
          <a:xfrm>
            <a:off x="457200" y="1604515"/>
            <a:ext cx="8229243" cy="4525923"/>
          </a:xfrm>
          <a:prstGeom prst="rect">
            <a:avLst/>
          </a:prstGeom>
          <a:noFill/>
          <a:ln>
            <a:noFill/>
          </a:ln>
        </p:spPr>
        <p:txBody>
          <a:bodyPr vert="horz" wrap="square" lIns="0" tIns="0" rIns="0" bIns="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lvl="0" indent="0" algn="ctr" defTabSz="914400" rtl="0" fontAlgn="auto" hangingPunct="1">
        <a:lnSpc>
          <a:spcPct val="100000"/>
        </a:lnSpc>
        <a:spcBef>
          <a:spcPts val="0"/>
        </a:spcBef>
        <a:spcAft>
          <a:spcPts val="0"/>
        </a:spcAft>
        <a:buNone/>
        <a:tabLst/>
        <a:defRPr lang="en-US" sz="4400" b="0" i="0" u="none" strike="noStrike" kern="1200" cap="none" spc="0" baseline="0">
          <a:solidFill>
            <a:srgbClr val="000000"/>
          </a:solidFill>
          <a:uFillTx/>
          <a:latin typeface="Calibri" pitchFamily="18"/>
          <a:ea typeface="Microsoft YaHei" pitchFamily="2"/>
          <a:cs typeface="Mangal" pitchFamily="2"/>
        </a:defRPr>
      </a:lvl1pPr>
    </p:titleStyle>
    <p:bodyStyle>
      <a:lvl1pPr marL="0" marR="0" lvl="0" indent="0" algn="l" defTabSz="914400" rtl="0" fontAlgn="auto" hangingPunct="1">
        <a:lnSpc>
          <a:spcPct val="100000"/>
        </a:lnSpc>
        <a:spcBef>
          <a:spcPts val="0"/>
        </a:spcBef>
        <a:spcAft>
          <a:spcPts val="1415"/>
        </a:spcAft>
        <a:buNone/>
        <a:tabLst/>
        <a:defRPr lang="en-US" sz="3200" b="0" i="0" u="none" strike="noStrike" kern="1200" cap="none" spc="0" baseline="0">
          <a:solidFill>
            <a:srgbClr val="000000"/>
          </a:solidFill>
          <a:uFillTx/>
          <a:latin typeface="Calibri" pitchFamily="18"/>
          <a:ea typeface="Microsoft YaHei" pitchFamily="2"/>
          <a:cs typeface="Mang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B7C37-05FE-4A49-B83C-5F08953F930E}"/>
              </a:ext>
            </a:extLst>
          </p:cNvPr>
          <p:cNvSpPr txBox="1">
            <a:spLocks noGrp="1"/>
          </p:cNvSpPr>
          <p:nvPr>
            <p:ph type="title" idx="4294967295"/>
          </p:nvPr>
        </p:nvSpPr>
        <p:spPr>
          <a:xfrm>
            <a:off x="356" y="2961522"/>
            <a:ext cx="9143643" cy="899275"/>
          </a:xfrm>
          <a:solidFill>
            <a:srgbClr val="C00000"/>
          </a:solidFill>
        </p:spPr>
        <p:txBody>
          <a:bodyPr/>
          <a:lstStyle/>
          <a:p>
            <a:pPr marL="343082" lvl="0" indent="-343082"/>
            <a:r>
              <a:rPr lang="en-US" sz="4800" b="1">
                <a:solidFill>
                  <a:srgbClr val="FFFFFF"/>
                </a:solidFill>
                <a:latin typeface="Cambria" pitchFamily="18"/>
                <a:cs typeface="Courier New" pitchFamily="49"/>
              </a:rPr>
              <a:t>Handling E-Mail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19E59-88C1-0FDD-DE08-0D441276176B}"/>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173FC893-30F4-7CD4-C13C-4C3DA11470E7}"/>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04A87"/>
                </a:solidFill>
                <a:effectLst/>
                <a:latin typeface="SFMono-Regular"/>
              </a:rPr>
              <a:t>import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000000"/>
                </a:solidFill>
                <a:effectLst/>
                <a:latin typeface="SFMono-Regular"/>
              </a:rPr>
              <a:t>email</a:t>
            </a:r>
            <a:r>
              <a:rPr kumimoji="0" lang="en-US" altLang="en-US" sz="1100" b="0" i="0" u="none" strike="noStrike" cap="none" normalizeH="0" baseline="0" dirty="0">
                <a:ln>
                  <a:noFill/>
                </a:ln>
                <a:solidFill>
                  <a:srgbClr val="CE5C00"/>
                </a:solidFill>
                <a:effectLst/>
                <a:latin typeface="Arial" panose="020B0604020202020204" pitchFamily="34" charset="0"/>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err="1">
                <a:ln>
                  <a:noFill/>
                </a:ln>
                <a:solidFill>
                  <a:srgbClr val="000000"/>
                </a:solidFill>
                <a:effectLst/>
                <a:latin typeface="SFMono-Regular"/>
              </a:rPr>
              <a:t>smtplib</a:t>
            </a:r>
            <a:r>
              <a:rPr kumimoji="0" lang="en-US" altLang="en-US" sz="1100" b="0" i="0" u="none" strike="noStrike" cap="none" normalizeH="0" baseline="0" dirty="0">
                <a:ln>
                  <a:noFill/>
                </a:ln>
                <a:solidFill>
                  <a:srgbClr val="CE5C00"/>
                </a:solidFill>
                <a:effectLst/>
                <a:latin typeface="Arial" panose="020B0604020202020204" pitchFamily="34" charset="0"/>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err="1">
                <a:ln>
                  <a:noFill/>
                </a:ln>
                <a:solidFill>
                  <a:srgbClr val="000000"/>
                </a:solidFill>
                <a:effectLst/>
                <a:latin typeface="SFMono-Regular"/>
              </a:rPr>
              <a:t>ssl</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204A87"/>
                </a:solidFill>
                <a:effectLst/>
                <a:latin typeface="SFMono-Regular"/>
              </a:rPr>
              <a:t>from</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000000"/>
                </a:solidFill>
                <a:effectLst/>
                <a:latin typeface="SFMono-Regular"/>
              </a:rPr>
              <a:t>email</a:t>
            </a:r>
            <a:r>
              <a:rPr kumimoji="0" lang="en-US" altLang="en-US" sz="1100" b="0" i="0" u="none" strike="noStrike" cap="none" normalizeH="0" baseline="0" dirty="0">
                <a:ln>
                  <a:noFill/>
                </a:ln>
                <a:solidFill>
                  <a:srgbClr val="212529"/>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04A87"/>
                </a:solidFill>
                <a:effectLst/>
                <a:latin typeface="SFMono-Regular"/>
              </a:rPr>
              <a:t>import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000000"/>
                </a:solidFill>
                <a:effectLst/>
                <a:latin typeface="Arial" panose="020B0604020202020204" pitchFamily="34" charset="0"/>
              </a:rPr>
              <a:t>encoders</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204A87"/>
                </a:solidFill>
                <a:effectLst/>
                <a:latin typeface="SFMono-Regular"/>
              </a:rPr>
              <a:t>from</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err="1">
                <a:ln>
                  <a:noFill/>
                </a:ln>
                <a:solidFill>
                  <a:srgbClr val="000000"/>
                </a:solidFill>
                <a:effectLst/>
                <a:latin typeface="SFMono-Regular"/>
              </a:rPr>
              <a:t>email.mime.base</a:t>
            </a:r>
            <a:endParaRPr kumimoji="0" lang="en-US" altLang="en-US" sz="1100" b="0" i="0" u="none" strike="noStrike" cap="none" normalizeH="0" baseline="0" dirty="0">
              <a:ln>
                <a:noFill/>
              </a:ln>
              <a:solidFill>
                <a:srgbClr val="000000"/>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04A87"/>
                </a:solidFill>
                <a:effectLst/>
                <a:latin typeface="SFMono-Regular"/>
              </a:rPr>
              <a:t>import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err="1">
                <a:ln>
                  <a:noFill/>
                </a:ln>
                <a:solidFill>
                  <a:srgbClr val="000000"/>
                </a:solidFill>
                <a:effectLst/>
                <a:latin typeface="Arial" panose="020B0604020202020204" pitchFamily="34" charset="0"/>
              </a:rPr>
              <a:t>MIMEBase</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204A87"/>
                </a:solidFill>
                <a:effectLst/>
                <a:latin typeface="SFMono-Regular"/>
              </a:rPr>
              <a:t>from</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err="1">
                <a:ln>
                  <a:noFill/>
                </a:ln>
                <a:solidFill>
                  <a:srgbClr val="000000"/>
                </a:solidFill>
                <a:effectLst/>
                <a:latin typeface="SFMono-Regular"/>
              </a:rPr>
              <a:t>email.mime.multipart</a:t>
            </a:r>
            <a:r>
              <a:rPr kumimoji="0" lang="en-US" altLang="en-US" sz="1100" b="0" i="0" u="none" strike="noStrike" cap="none" normalizeH="0" baseline="0" dirty="0">
                <a:ln>
                  <a:noFill/>
                </a:ln>
                <a:solidFill>
                  <a:srgbClr val="212529"/>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04A87"/>
                </a:solidFill>
                <a:effectLst/>
                <a:latin typeface="SFMono-Regular"/>
              </a:rPr>
              <a:t>import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err="1">
                <a:ln>
                  <a:noFill/>
                </a:ln>
                <a:solidFill>
                  <a:srgbClr val="000000"/>
                </a:solidFill>
                <a:effectLst/>
                <a:latin typeface="Arial" panose="020B0604020202020204" pitchFamily="34" charset="0"/>
              </a:rPr>
              <a:t>MIMEMultipart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204A87"/>
                </a:solidFill>
                <a:effectLst/>
                <a:latin typeface="SFMono-Regular"/>
              </a:rPr>
              <a:t>from</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err="1">
                <a:ln>
                  <a:noFill/>
                </a:ln>
                <a:solidFill>
                  <a:srgbClr val="000000"/>
                </a:solidFill>
                <a:effectLst/>
                <a:latin typeface="SFMono-Regular"/>
              </a:rPr>
              <a:t>email.mime.text</a:t>
            </a:r>
            <a:endParaRPr kumimoji="0" lang="en-US" altLang="en-US" sz="1100" b="0" i="0" u="none" strike="noStrike" cap="none" normalizeH="0" baseline="0" dirty="0">
              <a:ln>
                <a:noFill/>
              </a:ln>
              <a:solidFill>
                <a:srgbClr val="000000"/>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04A87"/>
                </a:solidFill>
                <a:effectLst/>
                <a:latin typeface="SFMono-Regular"/>
              </a:rPr>
              <a:t>import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err="1">
                <a:ln>
                  <a:noFill/>
                </a:ln>
                <a:solidFill>
                  <a:srgbClr val="000000"/>
                </a:solidFill>
                <a:effectLst/>
                <a:latin typeface="Arial" panose="020B0604020202020204" pitchFamily="34" charset="0"/>
              </a:rPr>
              <a:t>MIMEText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000000"/>
                </a:solidFill>
                <a:effectLst/>
                <a:latin typeface="Arial" panose="020B0604020202020204" pitchFamily="34" charset="0"/>
              </a:rPr>
              <a:t>subject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CE5C00"/>
                </a:solidFill>
                <a:effectLst/>
                <a:latin typeface="Arial" panose="020B0604020202020204" pitchFamily="34" charset="0"/>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4E9A06"/>
                </a:solidFill>
                <a:effectLst/>
                <a:latin typeface="SFMono-Regular"/>
              </a:rPr>
              <a:t>"An email with attachment from Python"</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000000"/>
                </a:solidFill>
                <a:effectLst/>
                <a:latin typeface="Arial" panose="020B0604020202020204" pitchFamily="34" charset="0"/>
              </a:rPr>
              <a:t>body</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CE5C00"/>
                </a:solidFill>
                <a:effectLst/>
                <a:latin typeface="Arial" panose="020B0604020202020204" pitchFamily="34" charset="0"/>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4E9A06"/>
                </a:solidFill>
                <a:effectLst/>
                <a:latin typeface="SFMono-Regular"/>
              </a:rPr>
              <a:t>"This is an email with attachment sent from Python"</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err="1">
                <a:ln>
                  <a:noFill/>
                </a:ln>
                <a:solidFill>
                  <a:srgbClr val="000000"/>
                </a:solidFill>
                <a:effectLst/>
                <a:latin typeface="Arial" panose="020B0604020202020204" pitchFamily="34" charset="0"/>
              </a:rPr>
              <a:t>sender_email</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CE5C00"/>
                </a:solidFill>
                <a:effectLst/>
                <a:latin typeface="Arial" panose="020B0604020202020204" pitchFamily="34" charset="0"/>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4E9A06"/>
                </a:solidFill>
                <a:effectLst/>
                <a:latin typeface="SFMono-Regular"/>
              </a:rPr>
              <a:t>"my@gmail.com"</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err="1">
                <a:ln>
                  <a:noFill/>
                </a:ln>
                <a:solidFill>
                  <a:srgbClr val="000000"/>
                </a:solidFill>
                <a:effectLst/>
                <a:latin typeface="Arial" panose="020B0604020202020204" pitchFamily="34" charset="0"/>
              </a:rPr>
              <a:t>receiver_email</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CE5C00"/>
                </a:solidFill>
                <a:effectLst/>
                <a:latin typeface="Arial" panose="020B0604020202020204" pitchFamily="34" charset="0"/>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4E9A06"/>
                </a:solidFill>
                <a:effectLst/>
                <a:latin typeface="SFMono-Regular"/>
              </a:rPr>
              <a:t>"your@gmail.com"</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000000"/>
                </a:solidFill>
                <a:effectLst/>
                <a:latin typeface="Arial" panose="020B0604020202020204" pitchFamily="34" charset="0"/>
              </a:rPr>
              <a:t>password</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CE5C00"/>
                </a:solidFill>
                <a:effectLst/>
                <a:latin typeface="Arial" panose="020B0604020202020204" pitchFamily="34" charset="0"/>
              </a:rPr>
              <a:t>=</a:t>
            </a:r>
            <a:r>
              <a:rPr kumimoji="0" lang="en-US" altLang="en-US" sz="1100" b="0" i="0" u="none" strike="noStrike" cap="none" normalizeH="0" baseline="0" dirty="0">
                <a:ln>
                  <a:noFill/>
                </a:ln>
                <a:solidFill>
                  <a:srgbClr val="212529"/>
                </a:solidFill>
                <a:effectLst/>
                <a:latin typeface="SFMono-Regular"/>
              </a:rPr>
              <a:t> </a:t>
            </a:r>
            <a:endParaRPr kumimoji="0" lang="en-US" altLang="en-US" sz="1100" b="0" i="0" u="none" strike="noStrike" cap="none" normalizeH="0" baseline="0" dirty="0">
              <a:ln>
                <a:noFill/>
              </a:ln>
              <a:solidFill>
                <a:srgbClr val="204A87"/>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4E9A06"/>
                </a:solidFill>
                <a:effectLst/>
                <a:latin typeface="SFMono-Regular"/>
              </a:rPr>
              <a:t>"Type your password and press enter:"</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F5902"/>
                </a:solidFill>
                <a:effectLst/>
                <a:latin typeface="SFMono-Regular"/>
              </a:rPr>
              <a:t># Create a multipart message and set headers</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000000"/>
                </a:solidFill>
                <a:effectLst/>
                <a:latin typeface="Arial" panose="020B0604020202020204" pitchFamily="34" charset="0"/>
              </a:rPr>
              <a:t>message</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CE5C00"/>
                </a:solidFill>
                <a:effectLst/>
                <a:latin typeface="Arial" panose="020B0604020202020204" pitchFamily="34" charset="0"/>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err="1">
                <a:ln>
                  <a:noFill/>
                </a:ln>
                <a:solidFill>
                  <a:srgbClr val="000000"/>
                </a:solidFill>
                <a:effectLst/>
                <a:latin typeface="Arial" panose="020B0604020202020204" pitchFamily="34" charset="0"/>
              </a:rPr>
              <a:t>MIMEMultipart</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000000"/>
                </a:solidFill>
                <a:effectLst/>
                <a:latin typeface="Arial" panose="020B0604020202020204" pitchFamily="34" charset="0"/>
              </a:rPr>
              <a:t>message</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4E9A06"/>
                </a:solidFill>
                <a:effectLst/>
                <a:latin typeface="SFMono-Regular"/>
              </a:rPr>
              <a:t>"From"</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CE5C00"/>
                </a:solidFill>
                <a:effectLst/>
                <a:latin typeface="Arial" panose="020B0604020202020204" pitchFamily="34" charset="0"/>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err="1">
                <a:ln>
                  <a:noFill/>
                </a:ln>
                <a:solidFill>
                  <a:srgbClr val="000000"/>
                </a:solidFill>
                <a:effectLst/>
                <a:latin typeface="Arial" panose="020B0604020202020204" pitchFamily="34" charset="0"/>
              </a:rPr>
              <a:t>sender_email</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000000"/>
                </a:solidFill>
                <a:effectLst/>
                <a:latin typeface="Arial" panose="020B0604020202020204" pitchFamily="34" charset="0"/>
              </a:rPr>
              <a:t>message</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4E9A06"/>
                </a:solidFill>
                <a:effectLst/>
                <a:latin typeface="SFMono-Regular"/>
              </a:rPr>
              <a:t>"To"</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CE5C00"/>
                </a:solidFill>
                <a:effectLst/>
                <a:latin typeface="Arial" panose="020B0604020202020204" pitchFamily="34" charset="0"/>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err="1">
                <a:ln>
                  <a:noFill/>
                </a:ln>
                <a:solidFill>
                  <a:srgbClr val="000000"/>
                </a:solidFill>
                <a:effectLst/>
                <a:latin typeface="Arial" panose="020B0604020202020204" pitchFamily="34" charset="0"/>
              </a:rPr>
              <a:t>receiver_email</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000000"/>
                </a:solidFill>
                <a:effectLst/>
                <a:latin typeface="Arial" panose="020B0604020202020204" pitchFamily="34" charset="0"/>
              </a:rPr>
              <a:t>message</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4E9A06"/>
                </a:solidFill>
                <a:effectLst/>
                <a:latin typeface="SFMono-Regular"/>
              </a:rPr>
              <a:t>"Subject"</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CE5C00"/>
                </a:solidFill>
                <a:effectLst/>
                <a:latin typeface="Arial" panose="020B0604020202020204" pitchFamily="34" charset="0"/>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000000"/>
                </a:solidFill>
                <a:effectLst/>
                <a:latin typeface="Arial" panose="020B0604020202020204" pitchFamily="34" charset="0"/>
              </a:rPr>
              <a:t>subject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000000"/>
                </a:solidFill>
                <a:effectLst/>
                <a:latin typeface="Arial" panose="020B0604020202020204" pitchFamily="34" charset="0"/>
              </a:rPr>
              <a:t>message</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4E9A06"/>
                </a:solidFill>
                <a:effectLst/>
                <a:latin typeface="SFMono-Regular"/>
              </a:rPr>
              <a:t>"Bcc"</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CE5C00"/>
                </a:solidFill>
                <a:effectLst/>
                <a:latin typeface="Arial" panose="020B0604020202020204" pitchFamily="34" charset="0"/>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err="1">
                <a:ln>
                  <a:noFill/>
                </a:ln>
                <a:solidFill>
                  <a:srgbClr val="000000"/>
                </a:solidFill>
                <a:effectLst/>
                <a:latin typeface="Arial" panose="020B0604020202020204" pitchFamily="34" charset="0"/>
              </a:rPr>
              <a:t>receiver_email</a:t>
            </a:r>
            <a:endParaRPr kumimoji="0" lang="en-US" altLang="en-US" sz="1100" b="0" i="0" u="none" strike="noStrike" cap="none" normalizeH="0" baseline="0" dirty="0">
              <a:ln>
                <a:noFill/>
              </a:ln>
              <a:solidFill>
                <a:srgbClr val="00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8F5902"/>
                </a:solidFill>
                <a:effectLst/>
                <a:latin typeface="SFMono-Regular"/>
              </a:rPr>
              <a:t># Recommended for mass emails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8F5902"/>
                </a:solidFill>
                <a:effectLst/>
                <a:latin typeface="SFMono-Regular"/>
              </a:rPr>
              <a:t># Add body to email</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err="1">
                <a:ln>
                  <a:noFill/>
                </a:ln>
                <a:solidFill>
                  <a:srgbClr val="000000"/>
                </a:solidFill>
                <a:effectLst/>
                <a:latin typeface="Arial" panose="020B0604020202020204" pitchFamily="34" charset="0"/>
              </a:rPr>
              <a:t>message</a:t>
            </a:r>
            <a:r>
              <a:rPr kumimoji="0" lang="en-US" altLang="en-US" sz="1100" b="0" i="0" u="none" strike="noStrike" cap="none" normalizeH="0" baseline="0" dirty="0" err="1">
                <a:ln>
                  <a:noFill/>
                </a:ln>
                <a:solidFill>
                  <a:srgbClr val="CE5C00"/>
                </a:solidFill>
                <a:effectLst/>
                <a:latin typeface="Arial" panose="020B0604020202020204" pitchFamily="34" charset="0"/>
              </a:rPr>
              <a:t>.</a:t>
            </a:r>
            <a:r>
              <a:rPr kumimoji="0" lang="en-US" altLang="en-US" sz="1100" b="0" i="0" u="none" strike="noStrike" cap="none" normalizeH="0" baseline="0" dirty="0" err="1">
                <a:ln>
                  <a:noFill/>
                </a:ln>
                <a:solidFill>
                  <a:srgbClr val="000000"/>
                </a:solidFill>
                <a:effectLst/>
                <a:latin typeface="Arial" panose="020B0604020202020204" pitchFamily="34" charset="0"/>
              </a:rPr>
              <a:t>attach</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err="1">
                <a:ln>
                  <a:noFill/>
                </a:ln>
                <a:solidFill>
                  <a:srgbClr val="000000"/>
                </a:solidFill>
                <a:effectLst/>
                <a:latin typeface="Arial" panose="020B0604020202020204" pitchFamily="34" charset="0"/>
              </a:rPr>
              <a:t>MIMEText</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000000"/>
                </a:solidFill>
                <a:effectLst/>
                <a:latin typeface="Arial" panose="020B0604020202020204" pitchFamily="34" charset="0"/>
              </a:rPr>
              <a:t>body</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4E9A06"/>
                </a:solidFill>
                <a:effectLst/>
                <a:latin typeface="SFMono-Regular"/>
              </a:rPr>
              <a:t>"plain"</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000000"/>
                </a:solidFill>
                <a:effectLst/>
                <a:latin typeface="Arial" panose="020B0604020202020204" pitchFamily="34" charset="0"/>
              </a:rPr>
              <a:t>filename</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CE5C00"/>
                </a:solidFill>
                <a:effectLst/>
                <a:latin typeface="Arial" panose="020B0604020202020204" pitchFamily="34" charset="0"/>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4E9A06"/>
                </a:solidFill>
                <a:effectLst/>
                <a:latin typeface="SFMono-Regular"/>
              </a:rPr>
              <a:t>"document.pdf“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8F5902"/>
                </a:solidFill>
                <a:effectLst/>
                <a:latin typeface="SFMono-Regular"/>
              </a:rPr>
              <a:t># In same directory as script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8F5902"/>
                </a:solidFill>
                <a:effectLst/>
                <a:latin typeface="SFMono-Regular"/>
              </a:rPr>
              <a:t># Open PDF file in binary mode</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204A87"/>
                </a:solidFill>
                <a:effectLst/>
                <a:latin typeface="SFMono-Regular"/>
              </a:rPr>
              <a:t>with</a:t>
            </a:r>
            <a:r>
              <a:rPr kumimoji="0" lang="en-US" altLang="en-US" sz="1100" b="0" i="0" u="none" strike="noStrike" cap="none" normalizeH="0" baseline="0" dirty="0">
                <a:ln>
                  <a:noFill/>
                </a:ln>
                <a:solidFill>
                  <a:srgbClr val="212529"/>
                </a:solidFill>
                <a:effectLst/>
                <a:latin typeface="SFMono-Regular"/>
              </a:rPr>
              <a:t> </a:t>
            </a:r>
            <a:endParaRPr kumimoji="0" lang="en-US" altLang="en-US" sz="1100" b="0" i="0" u="none" strike="noStrike" cap="none" normalizeH="0" baseline="0" dirty="0">
              <a:ln>
                <a:noFill/>
              </a:ln>
              <a:solidFill>
                <a:srgbClr val="204A87"/>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000000"/>
                </a:solidFill>
                <a:effectLst/>
                <a:latin typeface="Arial" panose="020B0604020202020204" pitchFamily="34" charset="0"/>
              </a:rPr>
              <a:t>filename</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4E9A06"/>
                </a:solidFill>
                <a:effectLst/>
                <a:latin typeface="SFMono-Regular"/>
              </a:rPr>
              <a:t>"</a:t>
            </a:r>
            <a:r>
              <a:rPr kumimoji="0" lang="en-US" altLang="en-US" sz="1100" b="0" i="0" u="none" strike="noStrike" cap="none" normalizeH="0" baseline="0" dirty="0" err="1">
                <a:ln>
                  <a:noFill/>
                </a:ln>
                <a:solidFill>
                  <a:srgbClr val="4E9A06"/>
                </a:solidFill>
                <a:effectLst/>
                <a:latin typeface="SFMono-Regular"/>
              </a:rPr>
              <a:t>rb</a:t>
            </a:r>
            <a:r>
              <a:rPr kumimoji="0" lang="en-US" altLang="en-US" sz="1100" b="0" i="0" u="none" strike="noStrike" cap="none" normalizeH="0" baseline="0" dirty="0">
                <a:ln>
                  <a:noFill/>
                </a:ln>
                <a:solidFill>
                  <a:srgbClr val="4E9A06"/>
                </a:solidFill>
                <a:effectLst/>
                <a:latin typeface="SFMono-Regular"/>
              </a:rPr>
              <a:t>"</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204A87"/>
                </a:solidFill>
                <a:effectLst/>
                <a:latin typeface="SFMono-Regular"/>
              </a:rPr>
              <a:t>as</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000000"/>
                </a:solidFill>
                <a:effectLst/>
                <a:latin typeface="Arial" panose="020B0604020202020204" pitchFamily="34" charset="0"/>
              </a:rPr>
              <a:t>attachment</a:t>
            </a:r>
            <a:r>
              <a:rPr kumimoji="0" lang="en-US" altLang="en-US" sz="1100" b="0" i="0" u="none" strike="noStrike" cap="none" normalizeH="0" baseline="0" dirty="0">
                <a:ln>
                  <a:noFill/>
                </a:ln>
                <a:solidFill>
                  <a:srgbClr val="000000"/>
                </a:solidFill>
                <a:effectLst/>
                <a:latin typeface="SFMono-Regular"/>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8F5902"/>
                </a:solidFill>
                <a:effectLst/>
                <a:latin typeface="SFMono-Regular"/>
              </a:rPr>
              <a:t># Add file as application/octet-stream</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8F5902"/>
                </a:solidFill>
                <a:effectLst/>
                <a:latin typeface="SFMono-Regular"/>
              </a:rPr>
              <a:t># Email client can usually download this automatically as attachment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000000"/>
                </a:solidFill>
                <a:effectLst/>
                <a:latin typeface="Arial" panose="020B0604020202020204" pitchFamily="34" charset="0"/>
              </a:rPr>
              <a:t>part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CE5C00"/>
                </a:solidFill>
                <a:effectLst/>
                <a:latin typeface="Arial" panose="020B0604020202020204" pitchFamily="34" charset="0"/>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err="1">
                <a:ln>
                  <a:noFill/>
                </a:ln>
                <a:solidFill>
                  <a:srgbClr val="000000"/>
                </a:solidFill>
                <a:effectLst/>
                <a:latin typeface="Arial" panose="020B0604020202020204" pitchFamily="34" charset="0"/>
              </a:rPr>
              <a:t>MIMEBase</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4E9A06"/>
                </a:solidFill>
                <a:effectLst/>
                <a:latin typeface="SFMono-Regular"/>
              </a:rPr>
              <a:t>"application"</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4E9A06"/>
                </a:solidFill>
                <a:effectLst/>
                <a:latin typeface="SFMono-Regular"/>
              </a:rPr>
              <a:t>"octet-stream"</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err="1">
                <a:ln>
                  <a:noFill/>
                </a:ln>
                <a:solidFill>
                  <a:srgbClr val="000000"/>
                </a:solidFill>
                <a:effectLst/>
                <a:latin typeface="Arial" panose="020B0604020202020204" pitchFamily="34" charset="0"/>
              </a:rPr>
              <a:t>part</a:t>
            </a:r>
            <a:r>
              <a:rPr kumimoji="0" lang="en-US" altLang="en-US" sz="1100" b="0" i="0" u="none" strike="noStrike" cap="none" normalizeH="0" baseline="0" dirty="0" err="1">
                <a:ln>
                  <a:noFill/>
                </a:ln>
                <a:solidFill>
                  <a:srgbClr val="CE5C00"/>
                </a:solidFill>
                <a:effectLst/>
                <a:latin typeface="Arial" panose="020B0604020202020204" pitchFamily="34" charset="0"/>
              </a:rPr>
              <a:t>.</a:t>
            </a:r>
            <a:r>
              <a:rPr kumimoji="0" lang="en-US" altLang="en-US" sz="1100" b="0" i="0" u="none" strike="noStrike" cap="none" normalizeH="0" baseline="0" dirty="0" err="1">
                <a:ln>
                  <a:noFill/>
                </a:ln>
                <a:solidFill>
                  <a:srgbClr val="000000"/>
                </a:solidFill>
                <a:effectLst/>
                <a:latin typeface="Arial" panose="020B0604020202020204" pitchFamily="34" charset="0"/>
              </a:rPr>
              <a:t>set_payload</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err="1">
                <a:ln>
                  <a:noFill/>
                </a:ln>
                <a:solidFill>
                  <a:srgbClr val="000000"/>
                </a:solidFill>
                <a:effectLst/>
                <a:latin typeface="Arial" panose="020B0604020202020204" pitchFamily="34" charset="0"/>
              </a:rPr>
              <a:t>attachment</a:t>
            </a:r>
            <a:r>
              <a:rPr kumimoji="0" lang="en-US" altLang="en-US" sz="1100" b="0" i="0" u="none" strike="noStrike" cap="none" normalizeH="0" baseline="0" dirty="0" err="1">
                <a:ln>
                  <a:noFill/>
                </a:ln>
                <a:solidFill>
                  <a:srgbClr val="CE5C00"/>
                </a:solidFill>
                <a:effectLst/>
                <a:latin typeface="Arial" panose="020B0604020202020204" pitchFamily="34" charset="0"/>
              </a:rPr>
              <a:t>.</a:t>
            </a:r>
            <a:r>
              <a:rPr kumimoji="0" lang="en-US" altLang="en-US" sz="1100" b="0" i="0" u="none" strike="noStrike" cap="none" normalizeH="0" baseline="0" dirty="0" err="1">
                <a:ln>
                  <a:noFill/>
                </a:ln>
                <a:solidFill>
                  <a:srgbClr val="000000"/>
                </a:solidFill>
                <a:effectLst/>
                <a:latin typeface="Arial" panose="020B0604020202020204" pitchFamily="34" charset="0"/>
              </a:rPr>
              <a:t>read</a:t>
            </a:r>
            <a:r>
              <a:rPr kumimoji="0" lang="en-US" altLang="en-US" sz="1100" b="0" i="0" u="none" strike="noStrike" cap="none" normalizeH="0" baseline="0" dirty="0">
                <a:ln>
                  <a:noFill/>
                </a:ln>
                <a:solidFill>
                  <a:srgbClr val="000000"/>
                </a:solidFill>
                <a:effectLst/>
                <a:latin typeface="SFMono-Regular"/>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8F5902"/>
                </a:solidFill>
                <a:effectLst/>
                <a:latin typeface="SFMono-Regular"/>
              </a:rPr>
              <a:t># Encode file in ASCII characters to send by email </a:t>
            </a:r>
            <a:r>
              <a:rPr kumimoji="0" lang="en-US" altLang="en-US" sz="1100" b="0" i="0" u="none" strike="noStrike" cap="none" normalizeH="0" baseline="0" dirty="0">
                <a:ln>
                  <a:noFill/>
                </a:ln>
                <a:solidFill>
                  <a:srgbClr val="000000"/>
                </a:solidFill>
                <a:effectLst/>
                <a:latin typeface="Arial" panose="020B0604020202020204" pitchFamily="34" charset="0"/>
              </a:rPr>
              <a:t>encoders</a:t>
            </a:r>
            <a:r>
              <a:rPr kumimoji="0" lang="en-US" altLang="en-US" sz="1100" b="0" i="0" u="none" strike="noStrike" cap="none" normalizeH="0" baseline="0" dirty="0">
                <a:ln>
                  <a:noFill/>
                </a:ln>
                <a:solidFill>
                  <a:srgbClr val="CE5C00"/>
                </a:solidFill>
                <a:effectLst/>
                <a:latin typeface="Arial" panose="020B0604020202020204" pitchFamily="34" charset="0"/>
              </a:rPr>
              <a:t>.</a:t>
            </a:r>
            <a:r>
              <a:rPr kumimoji="0" lang="en-US" altLang="en-US" sz="1100" b="0" i="0" u="none" strike="noStrike" cap="none" normalizeH="0" baseline="0" dirty="0">
                <a:ln>
                  <a:noFill/>
                </a:ln>
                <a:solidFill>
                  <a:srgbClr val="000000"/>
                </a:solidFill>
                <a:effectLst/>
                <a:latin typeface="Arial" panose="020B0604020202020204" pitchFamily="34" charset="0"/>
              </a:rPr>
              <a:t>encode_base64</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000000"/>
                </a:solidFill>
                <a:effectLst/>
                <a:latin typeface="Arial" panose="020B0604020202020204" pitchFamily="34" charset="0"/>
              </a:rPr>
              <a:t>part</a:t>
            </a:r>
            <a:r>
              <a:rPr kumimoji="0" lang="en-US" altLang="en-US" sz="1100" b="0" i="0" u="none" strike="noStrike" cap="none" normalizeH="0" baseline="0" dirty="0">
                <a:ln>
                  <a:noFill/>
                </a:ln>
                <a:solidFill>
                  <a:srgbClr val="000000"/>
                </a:solidFill>
                <a:effectLst/>
                <a:latin typeface="SFMono-Regular"/>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8F5902"/>
                </a:solidFill>
                <a:effectLst/>
                <a:latin typeface="SFMono-Regular"/>
              </a:rPr>
              <a:t># Add header as key/value pair to attachment part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err="1">
                <a:ln>
                  <a:noFill/>
                </a:ln>
                <a:solidFill>
                  <a:srgbClr val="000000"/>
                </a:solidFill>
                <a:effectLst/>
                <a:latin typeface="Arial" panose="020B0604020202020204" pitchFamily="34" charset="0"/>
              </a:rPr>
              <a:t>part</a:t>
            </a:r>
            <a:r>
              <a:rPr kumimoji="0" lang="en-US" altLang="en-US" sz="1100" b="0" i="0" u="none" strike="noStrike" cap="none" normalizeH="0" baseline="0" dirty="0" err="1">
                <a:ln>
                  <a:noFill/>
                </a:ln>
                <a:solidFill>
                  <a:srgbClr val="CE5C00"/>
                </a:solidFill>
                <a:effectLst/>
                <a:latin typeface="Arial" panose="020B0604020202020204" pitchFamily="34" charset="0"/>
              </a:rPr>
              <a:t>.</a:t>
            </a:r>
            <a:r>
              <a:rPr kumimoji="0" lang="en-US" altLang="en-US" sz="1100" b="0" i="0" u="none" strike="noStrike" cap="none" normalizeH="0" baseline="0" dirty="0" err="1">
                <a:ln>
                  <a:noFill/>
                </a:ln>
                <a:solidFill>
                  <a:srgbClr val="000000"/>
                </a:solidFill>
                <a:effectLst/>
                <a:latin typeface="Arial" panose="020B0604020202020204" pitchFamily="34" charset="0"/>
              </a:rPr>
              <a:t>add_header</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4E9A06"/>
                </a:solidFill>
                <a:effectLst/>
                <a:latin typeface="SFMono-Regular"/>
              </a:rPr>
              <a:t>"Content-Disposition"</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err="1">
                <a:ln>
                  <a:noFill/>
                </a:ln>
                <a:solidFill>
                  <a:srgbClr val="1B6700"/>
                </a:solidFill>
                <a:effectLst/>
                <a:latin typeface="SFMono-Regular"/>
              </a:rPr>
              <a:t>f</a:t>
            </a:r>
            <a:r>
              <a:rPr kumimoji="0" lang="en-US" altLang="en-US" sz="1100" b="0" i="0" u="none" strike="noStrike" cap="none" normalizeH="0" baseline="0" dirty="0" err="1">
                <a:ln>
                  <a:noFill/>
                </a:ln>
                <a:solidFill>
                  <a:srgbClr val="4E9A06"/>
                </a:solidFill>
                <a:effectLst/>
                <a:latin typeface="SFMono-Regular"/>
              </a:rPr>
              <a:t>"attachment</a:t>
            </a:r>
            <a:r>
              <a:rPr kumimoji="0" lang="en-US" altLang="en-US" sz="1100" b="0" i="0" u="none" strike="noStrike" cap="none" normalizeH="0" baseline="0" dirty="0">
                <a:ln>
                  <a:noFill/>
                </a:ln>
                <a:solidFill>
                  <a:srgbClr val="4E9A06"/>
                </a:solidFill>
                <a:effectLst/>
                <a:latin typeface="SFMono-Regular"/>
              </a:rPr>
              <a:t>; filename= </a:t>
            </a:r>
            <a:r>
              <a:rPr kumimoji="0" lang="en-US" altLang="en-US" sz="1100" b="0" i="0" u="none" strike="noStrike" cap="none" normalizeH="0" baseline="0" dirty="0">
                <a:ln>
                  <a:noFill/>
                </a:ln>
                <a:solidFill>
                  <a:srgbClr val="1B6700"/>
                </a:solidFill>
                <a:effectLst/>
                <a:latin typeface="SFMono-Regular"/>
              </a:rPr>
              <a:t>{</a:t>
            </a:r>
            <a:r>
              <a:rPr kumimoji="0" lang="en-US" altLang="en-US" sz="1100" b="0" i="0" u="none" strike="noStrike" cap="none" normalizeH="0" baseline="0" dirty="0">
                <a:ln>
                  <a:noFill/>
                </a:ln>
                <a:solidFill>
                  <a:srgbClr val="000000"/>
                </a:solidFill>
                <a:effectLst/>
                <a:latin typeface="Arial" panose="020B0604020202020204" pitchFamily="34" charset="0"/>
              </a:rPr>
              <a:t>filename</a:t>
            </a:r>
            <a:r>
              <a:rPr kumimoji="0" lang="en-US" altLang="en-US" sz="1100" b="0" i="0" u="none" strike="noStrike" cap="none" normalizeH="0" baseline="0" dirty="0">
                <a:ln>
                  <a:noFill/>
                </a:ln>
                <a:solidFill>
                  <a:srgbClr val="1B6700"/>
                </a:solidFill>
                <a:effectLst/>
                <a:latin typeface="SFMono-Regular"/>
              </a:rPr>
              <a:t>}</a:t>
            </a:r>
            <a:r>
              <a:rPr kumimoji="0" lang="en-US" altLang="en-US" sz="1100" b="0" i="0" u="none" strike="noStrike" cap="none" normalizeH="0" baseline="0" dirty="0">
                <a:ln>
                  <a:noFill/>
                </a:ln>
                <a:solidFill>
                  <a:srgbClr val="4E9A06"/>
                </a:solidFill>
                <a:effectLst/>
                <a:latin typeface="SFMono-Regular"/>
              </a:rPr>
              <a:t>"</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100" b="0" i="0" u="none" strike="noStrike" cap="none" normalizeH="0" baseline="0" dirty="0">
                <a:ln>
                  <a:noFill/>
                </a:ln>
                <a:solidFill>
                  <a:srgbClr val="8F5902"/>
                </a:solidFill>
                <a:effectLst/>
                <a:latin typeface="SFMono-Regular"/>
              </a:rPr>
              <a:t># Add attachment to message and convert message to string</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err="1">
                <a:ln>
                  <a:noFill/>
                </a:ln>
                <a:solidFill>
                  <a:srgbClr val="000000"/>
                </a:solidFill>
                <a:effectLst/>
                <a:latin typeface="Arial" panose="020B0604020202020204" pitchFamily="34" charset="0"/>
              </a:rPr>
              <a:t>message</a:t>
            </a:r>
            <a:r>
              <a:rPr kumimoji="0" lang="en-US" altLang="en-US" sz="1100" b="0" i="0" u="none" strike="noStrike" cap="none" normalizeH="0" baseline="0" dirty="0" err="1">
                <a:ln>
                  <a:noFill/>
                </a:ln>
                <a:solidFill>
                  <a:srgbClr val="CE5C00"/>
                </a:solidFill>
                <a:effectLst/>
                <a:latin typeface="Arial" panose="020B0604020202020204" pitchFamily="34" charset="0"/>
              </a:rPr>
              <a:t>.</a:t>
            </a:r>
            <a:r>
              <a:rPr kumimoji="0" lang="en-US" altLang="en-US" sz="1100" b="0" i="0" u="none" strike="noStrike" cap="none" normalizeH="0" baseline="0" dirty="0" err="1">
                <a:ln>
                  <a:noFill/>
                </a:ln>
                <a:solidFill>
                  <a:srgbClr val="000000"/>
                </a:solidFill>
                <a:effectLst/>
                <a:latin typeface="Arial" panose="020B0604020202020204" pitchFamily="34" charset="0"/>
              </a:rPr>
              <a:t>attach</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000000"/>
                </a:solidFill>
                <a:effectLst/>
                <a:latin typeface="Arial" panose="020B0604020202020204" pitchFamily="34" charset="0"/>
              </a:rPr>
              <a:t>part</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000000"/>
                </a:solidFill>
                <a:effectLst/>
                <a:latin typeface="Arial" panose="020B0604020202020204" pitchFamily="34" charset="0"/>
              </a:rPr>
              <a:t>text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CE5C00"/>
                </a:solidFill>
                <a:effectLst/>
                <a:latin typeface="Arial" panose="020B0604020202020204" pitchFamily="34" charset="0"/>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err="1">
                <a:ln>
                  <a:noFill/>
                </a:ln>
                <a:solidFill>
                  <a:srgbClr val="000000"/>
                </a:solidFill>
                <a:effectLst/>
                <a:latin typeface="Arial" panose="020B0604020202020204" pitchFamily="34" charset="0"/>
              </a:rPr>
              <a:t>message</a:t>
            </a:r>
            <a:r>
              <a:rPr kumimoji="0" lang="en-US" altLang="en-US" sz="1100" b="0" i="0" u="none" strike="noStrike" cap="none" normalizeH="0" baseline="0" dirty="0" err="1">
                <a:ln>
                  <a:noFill/>
                </a:ln>
                <a:solidFill>
                  <a:srgbClr val="CE5C00"/>
                </a:solidFill>
                <a:effectLst/>
                <a:latin typeface="Arial" panose="020B0604020202020204" pitchFamily="34" charset="0"/>
              </a:rPr>
              <a:t>.</a:t>
            </a:r>
            <a:r>
              <a:rPr kumimoji="0" lang="en-US" altLang="en-US" sz="1100" b="0" i="0" u="none" strike="noStrike" cap="none" normalizeH="0" baseline="0" dirty="0" err="1">
                <a:ln>
                  <a:noFill/>
                </a:ln>
                <a:solidFill>
                  <a:srgbClr val="000000"/>
                </a:solidFill>
                <a:effectLst/>
                <a:latin typeface="Arial" panose="020B0604020202020204" pitchFamily="34" charset="0"/>
              </a:rPr>
              <a:t>as_string</a:t>
            </a:r>
            <a:r>
              <a:rPr kumimoji="0" lang="en-US" altLang="en-US" sz="1100" b="0" i="0" u="none" strike="noStrike" cap="none" normalizeH="0" baseline="0" dirty="0">
                <a:ln>
                  <a:noFill/>
                </a:ln>
                <a:solidFill>
                  <a:srgbClr val="000000"/>
                </a:solidFill>
                <a:effectLst/>
                <a:latin typeface="SFMono-Regular"/>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8F5902"/>
                </a:solidFill>
                <a:effectLst/>
                <a:latin typeface="SFMono-Regular"/>
              </a:rPr>
              <a:t># Log in to server using secure context and send email</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000000"/>
                </a:solidFill>
                <a:effectLst/>
                <a:latin typeface="Arial" panose="020B0604020202020204" pitchFamily="34" charset="0"/>
              </a:rPr>
              <a:t>context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CE5C00"/>
                </a:solidFill>
                <a:effectLst/>
                <a:latin typeface="Arial" panose="020B0604020202020204" pitchFamily="34" charset="0"/>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err="1">
                <a:ln>
                  <a:noFill/>
                </a:ln>
                <a:solidFill>
                  <a:srgbClr val="000000"/>
                </a:solidFill>
                <a:effectLst/>
                <a:latin typeface="Arial" panose="020B0604020202020204" pitchFamily="34" charset="0"/>
              </a:rPr>
              <a:t>ssl</a:t>
            </a:r>
            <a:r>
              <a:rPr kumimoji="0" lang="en-US" altLang="en-US" sz="1100" b="0" i="0" u="none" strike="noStrike" cap="none" normalizeH="0" baseline="0" dirty="0" err="1">
                <a:ln>
                  <a:noFill/>
                </a:ln>
                <a:solidFill>
                  <a:srgbClr val="CE5C00"/>
                </a:solidFill>
                <a:effectLst/>
                <a:latin typeface="Arial" panose="020B0604020202020204" pitchFamily="34" charset="0"/>
              </a:rPr>
              <a:t>.</a:t>
            </a:r>
            <a:r>
              <a:rPr kumimoji="0" lang="en-US" altLang="en-US" sz="1100" b="0" i="0" u="none" strike="noStrike" cap="none" normalizeH="0" baseline="0" dirty="0" err="1">
                <a:ln>
                  <a:noFill/>
                </a:ln>
                <a:solidFill>
                  <a:srgbClr val="000000"/>
                </a:solidFill>
                <a:effectLst/>
                <a:latin typeface="Arial" panose="020B0604020202020204" pitchFamily="34" charset="0"/>
              </a:rPr>
              <a:t>create_default_context</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204A87"/>
                </a:solidFill>
                <a:effectLst/>
                <a:latin typeface="SFMono-Regular"/>
              </a:rPr>
              <a:t>with</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err="1">
                <a:ln>
                  <a:noFill/>
                </a:ln>
                <a:solidFill>
                  <a:srgbClr val="000000"/>
                </a:solidFill>
                <a:effectLst/>
                <a:latin typeface="Arial" panose="020B0604020202020204" pitchFamily="34" charset="0"/>
              </a:rPr>
              <a:t>smtplib</a:t>
            </a:r>
            <a:r>
              <a:rPr kumimoji="0" lang="en-US" altLang="en-US" sz="1100" b="0" i="0" u="none" strike="noStrike" cap="none" normalizeH="0" baseline="0" dirty="0" err="1">
                <a:ln>
                  <a:noFill/>
                </a:ln>
                <a:solidFill>
                  <a:srgbClr val="CE5C00"/>
                </a:solidFill>
                <a:effectLst/>
                <a:latin typeface="Arial" panose="020B0604020202020204" pitchFamily="34" charset="0"/>
              </a:rPr>
              <a:t>.</a:t>
            </a:r>
            <a:r>
              <a:rPr kumimoji="0" lang="en-US" altLang="en-US" sz="1100" b="0" i="0" u="none" strike="noStrike" cap="none" normalizeH="0" baseline="0" dirty="0" err="1">
                <a:ln>
                  <a:noFill/>
                </a:ln>
                <a:solidFill>
                  <a:srgbClr val="000000"/>
                </a:solidFill>
                <a:effectLst/>
                <a:latin typeface="Arial" panose="020B0604020202020204" pitchFamily="34" charset="0"/>
              </a:rPr>
              <a:t>SMTP_SSL</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4E9A06"/>
                </a:solidFill>
                <a:effectLst/>
                <a:latin typeface="SFMono-Regular"/>
              </a:rPr>
              <a:t>"smtp.gmail.com"</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0000CF"/>
                </a:solidFill>
                <a:effectLst/>
                <a:latin typeface="SFMono-Regular"/>
              </a:rPr>
              <a:t>465</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000000"/>
                </a:solidFill>
                <a:effectLst/>
                <a:latin typeface="Arial" panose="020B0604020202020204" pitchFamily="34" charset="0"/>
              </a:rPr>
              <a:t>context</a:t>
            </a:r>
            <a:r>
              <a:rPr kumimoji="0" lang="en-US" altLang="en-US" sz="1100" b="0" i="0" u="none" strike="noStrike" cap="none" normalizeH="0" baseline="0" dirty="0">
                <a:ln>
                  <a:noFill/>
                </a:ln>
                <a:solidFill>
                  <a:srgbClr val="CE5C00"/>
                </a:solidFill>
                <a:effectLst/>
                <a:latin typeface="Arial" panose="020B0604020202020204" pitchFamily="34" charset="0"/>
              </a:rPr>
              <a:t>=</a:t>
            </a:r>
            <a:r>
              <a:rPr kumimoji="0" lang="en-US" altLang="en-US" sz="1100" b="0" i="0" u="none" strike="noStrike" cap="none" normalizeH="0" baseline="0" dirty="0">
                <a:ln>
                  <a:noFill/>
                </a:ln>
                <a:solidFill>
                  <a:srgbClr val="000000"/>
                </a:solidFill>
                <a:effectLst/>
                <a:latin typeface="Arial" panose="020B0604020202020204" pitchFamily="34" charset="0"/>
              </a:rPr>
              <a:t>context</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204A87"/>
                </a:solidFill>
                <a:effectLst/>
                <a:latin typeface="SFMono-Regular"/>
              </a:rPr>
              <a:t>as</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000000"/>
                </a:solidFill>
                <a:effectLst/>
                <a:latin typeface="Arial" panose="020B0604020202020204" pitchFamily="34" charset="0"/>
              </a:rPr>
              <a:t>server</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err="1">
                <a:ln>
                  <a:noFill/>
                </a:ln>
                <a:solidFill>
                  <a:srgbClr val="000000"/>
                </a:solidFill>
                <a:effectLst/>
                <a:latin typeface="Arial" panose="020B0604020202020204" pitchFamily="34" charset="0"/>
              </a:rPr>
              <a:t>server</a:t>
            </a:r>
            <a:r>
              <a:rPr kumimoji="0" lang="en-US" altLang="en-US" sz="1100" b="0" i="0" u="none" strike="noStrike" cap="none" normalizeH="0" baseline="0" dirty="0" err="1">
                <a:ln>
                  <a:noFill/>
                </a:ln>
                <a:solidFill>
                  <a:srgbClr val="CE5C00"/>
                </a:solidFill>
                <a:effectLst/>
                <a:latin typeface="Arial" panose="020B0604020202020204" pitchFamily="34" charset="0"/>
              </a:rPr>
              <a:t>.</a:t>
            </a:r>
            <a:r>
              <a:rPr kumimoji="0" lang="en-US" altLang="en-US" sz="1100" b="0" i="0" u="none" strike="noStrike" cap="none" normalizeH="0" baseline="0" dirty="0" err="1">
                <a:ln>
                  <a:noFill/>
                </a:ln>
                <a:solidFill>
                  <a:srgbClr val="000000"/>
                </a:solidFill>
                <a:effectLst/>
                <a:latin typeface="Arial" panose="020B0604020202020204" pitchFamily="34" charset="0"/>
              </a:rPr>
              <a:t>login</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err="1">
                <a:ln>
                  <a:noFill/>
                </a:ln>
                <a:solidFill>
                  <a:srgbClr val="000000"/>
                </a:solidFill>
                <a:effectLst/>
                <a:latin typeface="Arial" panose="020B0604020202020204" pitchFamily="34" charset="0"/>
              </a:rPr>
              <a:t>sender_email</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000000"/>
                </a:solidFill>
                <a:effectLst/>
                <a:latin typeface="Arial" panose="020B0604020202020204" pitchFamily="34" charset="0"/>
              </a:rPr>
              <a:t>password</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err="1">
                <a:ln>
                  <a:noFill/>
                </a:ln>
                <a:solidFill>
                  <a:srgbClr val="000000"/>
                </a:solidFill>
                <a:effectLst/>
                <a:latin typeface="Arial" panose="020B0604020202020204" pitchFamily="34" charset="0"/>
              </a:rPr>
              <a:t>server</a:t>
            </a:r>
            <a:r>
              <a:rPr kumimoji="0" lang="en-US" altLang="en-US" sz="1100" b="0" i="0" u="none" strike="noStrike" cap="none" normalizeH="0" baseline="0" dirty="0" err="1">
                <a:ln>
                  <a:noFill/>
                </a:ln>
                <a:solidFill>
                  <a:srgbClr val="CE5C00"/>
                </a:solidFill>
                <a:effectLst/>
                <a:latin typeface="Arial" panose="020B0604020202020204" pitchFamily="34" charset="0"/>
              </a:rPr>
              <a:t>.</a:t>
            </a:r>
            <a:r>
              <a:rPr kumimoji="0" lang="en-US" altLang="en-US" sz="1100" b="0" i="0" u="none" strike="noStrike" cap="none" normalizeH="0" baseline="0" dirty="0" err="1">
                <a:ln>
                  <a:noFill/>
                </a:ln>
                <a:solidFill>
                  <a:srgbClr val="000000"/>
                </a:solidFill>
                <a:effectLst/>
                <a:latin typeface="Arial" panose="020B0604020202020204" pitchFamily="34" charset="0"/>
              </a:rPr>
              <a:t>sendmail</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err="1">
                <a:ln>
                  <a:noFill/>
                </a:ln>
                <a:solidFill>
                  <a:srgbClr val="000000"/>
                </a:solidFill>
                <a:effectLst/>
                <a:latin typeface="Arial" panose="020B0604020202020204" pitchFamily="34" charset="0"/>
              </a:rPr>
              <a:t>sender_email</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err="1">
                <a:ln>
                  <a:noFill/>
                </a:ln>
                <a:solidFill>
                  <a:srgbClr val="000000"/>
                </a:solidFill>
                <a:effectLst/>
                <a:latin typeface="Arial" panose="020B0604020202020204" pitchFamily="34" charset="0"/>
              </a:rPr>
              <a:t>receiver_email</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000000"/>
                </a:solidFill>
                <a:effectLst/>
                <a:latin typeface="Arial" panose="020B0604020202020204" pitchFamily="34" charset="0"/>
              </a:rPr>
              <a:t>text</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chemeClr val="tx1"/>
                </a:solidFill>
                <a:effectLst/>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a:p>
            <a:endParaRPr lang="en-IN" sz="1100" dirty="0"/>
          </a:p>
        </p:txBody>
      </p:sp>
    </p:spTree>
    <p:extLst>
      <p:ext uri="{BB962C8B-B14F-4D97-AF65-F5344CB8AC3E}">
        <p14:creationId xmlns:p14="http://schemas.microsoft.com/office/powerpoint/2010/main" val="2030936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3D8C89-20CA-3ECF-3039-792C8FECE0DC}"/>
              </a:ext>
            </a:extLst>
          </p:cNvPr>
          <p:cNvSpPr>
            <a:spLocks noGrp="1"/>
          </p:cNvSpPr>
          <p:nvPr>
            <p:ph idx="1"/>
          </p:nvPr>
        </p:nvSpPr>
        <p:spPr>
          <a:xfrm>
            <a:off x="1596044" y="2857599"/>
            <a:ext cx="6234188" cy="2289958"/>
          </a:xfrm>
        </p:spPr>
        <p:txBody>
          <a:bodyPr/>
          <a:lstStyle/>
          <a:p>
            <a:r>
              <a:rPr lang="en-IN" sz="72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97052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35E4-DF94-F7FB-EB8C-79F3DE7FAC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52ADF5-CDC6-C012-320E-319CC934509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29801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E9D12-10B3-EA39-28D9-E364CB13A5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9007B9-8D75-5598-9BE8-9540298A52C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60634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3A13B-A0AB-9A0F-DE76-18B7E51D5E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7A7550-0740-1872-DEC6-C6CF22E8F80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87991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AEF6-49B6-4CA6-9F24-0ABB78D754B2}"/>
              </a:ext>
            </a:extLst>
          </p:cNvPr>
          <p:cNvSpPr txBox="1">
            <a:spLocks noGrp="1"/>
          </p:cNvSpPr>
          <p:nvPr>
            <p:ph type="title" idx="4294967295"/>
          </p:nvPr>
        </p:nvSpPr>
        <p:spPr>
          <a:xfrm>
            <a:off x="722" y="2941204"/>
            <a:ext cx="9143643" cy="899275"/>
          </a:xfrm>
          <a:solidFill>
            <a:srgbClr val="C00000"/>
          </a:solidFill>
        </p:spPr>
        <p:txBody>
          <a:bodyPr/>
          <a:lstStyle/>
          <a:p>
            <a:pPr marL="343082" lvl="0" indent="-343082"/>
            <a:r>
              <a:rPr lang="en-US" sz="3600">
                <a:solidFill>
                  <a:srgbClr val="FFFFFF"/>
                </a:solidFill>
                <a:latin typeface="Calibri" pitchFamily="34"/>
                <a:cs typeface="Courier New" pitchFamily="49"/>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967A462-F82E-499A-AC3A-2221EC6F48EF}"/>
              </a:ext>
            </a:extLst>
          </p:cNvPr>
          <p:cNvSpPr/>
          <p:nvPr/>
        </p:nvSpPr>
        <p:spPr>
          <a:xfrm>
            <a:off x="182880" y="1295284"/>
            <a:ext cx="8869680" cy="45701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1">
              <a:lnSpc>
                <a:spcPct val="100000"/>
              </a:lnSpc>
              <a:spcBef>
                <a:spcPts val="650"/>
              </a:spcBef>
              <a:spcAft>
                <a:spcPts val="290"/>
              </a:spcAft>
              <a:buSzPts val="2057"/>
              <a:buBlip>
                <a:blip r:embed="rId3"/>
              </a:buBlip>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Courier New" pitchFamily="50"/>
              </a:rPr>
              <a:t>E-mail system comprises of the following three components:</a:t>
            </a:r>
          </a:p>
          <a:p>
            <a:pPr marL="683998" marR="0" lvl="0" indent="0" algn="l" defTabSz="914400" rtl="0" fontAlgn="auto" hangingPunct="1">
              <a:lnSpc>
                <a:spcPct val="100000"/>
              </a:lnSpc>
              <a:spcBef>
                <a:spcPts val="0"/>
              </a:spcBef>
              <a:spcAft>
                <a:spcPts val="0"/>
              </a:spcAft>
              <a:buSzPct val="45000"/>
              <a:buFont typeface="StarSymbol"/>
              <a:buChar char="➢"/>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Courier New" pitchFamily="50"/>
              </a:rPr>
              <a:t>Mailer</a:t>
            </a:r>
          </a:p>
          <a:p>
            <a:pPr marL="683998" marR="0" lvl="0" indent="0" algn="l" defTabSz="914400" rtl="0" fontAlgn="auto" hangingPunct="1">
              <a:lnSpc>
                <a:spcPct val="100000"/>
              </a:lnSpc>
              <a:spcBef>
                <a:spcPts val="0"/>
              </a:spcBef>
              <a:spcAft>
                <a:spcPts val="0"/>
              </a:spcAft>
              <a:buSzPct val="45000"/>
              <a:buFont typeface="StarSymbol"/>
              <a:buChar char="➢"/>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Courier New" pitchFamily="50"/>
              </a:rPr>
              <a:t>Mail Server</a:t>
            </a:r>
          </a:p>
          <a:p>
            <a:pPr marL="683998" marR="0" lvl="0" indent="0" algn="l" defTabSz="914400" rtl="0" fontAlgn="auto" hangingPunct="1">
              <a:lnSpc>
                <a:spcPct val="100000"/>
              </a:lnSpc>
              <a:spcBef>
                <a:spcPts val="0"/>
              </a:spcBef>
              <a:spcAft>
                <a:spcPts val="0"/>
              </a:spcAft>
              <a:buSzPct val="45000"/>
              <a:buFont typeface="StarSymbol"/>
              <a:buChar char="➢"/>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Courier New" pitchFamily="50"/>
              </a:rPr>
              <a:t>Mailbox</a:t>
            </a:r>
          </a:p>
          <a:p>
            <a:pPr marL="0" marR="0" lvl="0" indent="0" algn="l" defTabSz="914400" rtl="0" fontAlgn="auto" hangingPunct="1">
              <a:lnSpc>
                <a:spcPct val="100000"/>
              </a:lnSpc>
              <a:spcBef>
                <a:spcPts val="650"/>
              </a:spcBef>
              <a:spcAft>
                <a:spcPts val="290"/>
              </a:spcAft>
              <a:buSzPts val="2057"/>
              <a:buBlip>
                <a:blip r:embed="rId3"/>
              </a:buBlip>
              <a:tabLst/>
              <a:defRPr sz="1800" b="0" i="0" u="none" strike="noStrike" kern="0" cap="none" spc="0" baseline="0">
                <a:solidFill>
                  <a:srgbClr val="000000"/>
                </a:solidFill>
                <a:uFillTx/>
              </a:defRPr>
            </a:pPr>
            <a:r>
              <a:rPr lang="en-US" sz="2000" b="0" i="0" u="sng" strike="noStrike" kern="1200" cap="none" spc="0" baseline="0">
                <a:solidFill>
                  <a:srgbClr val="000000"/>
                </a:solidFill>
                <a:uFillTx/>
                <a:latin typeface="Calibri" pitchFamily="18"/>
                <a:ea typeface="Microsoft YaHei" pitchFamily="2"/>
                <a:cs typeface="Courier New" pitchFamily="50"/>
              </a:rPr>
              <a:t>Mailer</a:t>
            </a:r>
            <a:r>
              <a:rPr lang="en-US" sz="2000" b="0" i="0" u="none" strike="noStrike" kern="1200" cap="none" spc="0" baseline="0">
                <a:solidFill>
                  <a:srgbClr val="000000"/>
                </a:solidFill>
                <a:uFillTx/>
                <a:latin typeface="Calibri" pitchFamily="18"/>
                <a:ea typeface="Microsoft YaHei" pitchFamily="2"/>
                <a:cs typeface="Courier New" pitchFamily="50"/>
              </a:rPr>
              <a:t> : It is also called mail program, mail application or mail client. It allows us to manage, read and compose e-mail.</a:t>
            </a:r>
          </a:p>
          <a:p>
            <a:pPr marL="0" marR="0" lvl="0" indent="0" algn="l" defTabSz="914400" rtl="0" fontAlgn="auto" hangingPunct="1">
              <a:lnSpc>
                <a:spcPct val="100000"/>
              </a:lnSpc>
              <a:spcBef>
                <a:spcPts val="650"/>
              </a:spcBef>
              <a:spcAft>
                <a:spcPts val="290"/>
              </a:spcAft>
              <a:buSzPts val="2057"/>
              <a:buBlip>
                <a:blip r:embed="rId3"/>
              </a:buBlip>
              <a:tabLst/>
              <a:defRPr sz="1800" b="0" i="0" u="none" strike="noStrike" kern="0" cap="none" spc="0" baseline="0">
                <a:solidFill>
                  <a:srgbClr val="000000"/>
                </a:solidFill>
                <a:uFillTx/>
              </a:defRPr>
            </a:pPr>
            <a:r>
              <a:rPr lang="en-US" sz="2000" b="0" i="0" u="sng" strike="noStrike" kern="1200" cap="none" spc="0" baseline="0">
                <a:solidFill>
                  <a:srgbClr val="000000"/>
                </a:solidFill>
                <a:uFillTx/>
                <a:latin typeface="Calibri" pitchFamily="18"/>
                <a:ea typeface="Microsoft YaHei" pitchFamily="2"/>
                <a:cs typeface="Courier New" pitchFamily="50"/>
              </a:rPr>
              <a:t>Mail Server</a:t>
            </a:r>
            <a:r>
              <a:rPr lang="en-US" sz="2000" b="0" i="0" u="none" strike="noStrike" kern="1200" cap="none" spc="0" baseline="0">
                <a:solidFill>
                  <a:srgbClr val="000000"/>
                </a:solidFill>
                <a:uFillTx/>
                <a:latin typeface="Calibri" pitchFamily="18"/>
                <a:ea typeface="Microsoft YaHei" pitchFamily="2"/>
                <a:cs typeface="Courier New" pitchFamily="50"/>
              </a:rPr>
              <a:t>: The function of mail server is to receive, store and deliver the email. It is must for mail servers to be sunning all the time because if it crashes or is down, email can be lost.</a:t>
            </a:r>
          </a:p>
          <a:p>
            <a:pPr marL="0" marR="0" lvl="0" indent="0" algn="l" defTabSz="914400" rtl="0" fontAlgn="auto" hangingPunct="1">
              <a:lnSpc>
                <a:spcPct val="100000"/>
              </a:lnSpc>
              <a:spcBef>
                <a:spcPts val="650"/>
              </a:spcBef>
              <a:spcAft>
                <a:spcPts val="290"/>
              </a:spcAft>
              <a:buSzPts val="2057"/>
              <a:buBlip>
                <a:blip r:embed="rId3"/>
              </a:buBlip>
              <a:tabLst/>
              <a:defRPr sz="1800" b="0" i="0" u="none" strike="noStrike" kern="0" cap="none" spc="0" baseline="0">
                <a:solidFill>
                  <a:srgbClr val="000000"/>
                </a:solidFill>
                <a:uFillTx/>
              </a:defRPr>
            </a:pPr>
            <a:r>
              <a:rPr lang="en-US" sz="2000" b="0" i="0" u="sng" strike="noStrike" kern="1200" cap="none" spc="0" baseline="0">
                <a:solidFill>
                  <a:srgbClr val="000000"/>
                </a:solidFill>
                <a:uFillTx/>
                <a:latin typeface="Calibri" pitchFamily="18"/>
                <a:ea typeface="Microsoft YaHei" pitchFamily="2"/>
                <a:cs typeface="Courier New" pitchFamily="50"/>
              </a:rPr>
              <a:t>Mailboxes</a:t>
            </a:r>
            <a:r>
              <a:rPr lang="en-US" sz="2000" b="0" i="0" u="none" strike="noStrike" kern="1200" cap="none" spc="0" baseline="0">
                <a:solidFill>
                  <a:srgbClr val="000000"/>
                </a:solidFill>
                <a:uFillTx/>
                <a:latin typeface="Calibri" pitchFamily="18"/>
                <a:ea typeface="Microsoft YaHei" pitchFamily="2"/>
                <a:cs typeface="Courier New" pitchFamily="50"/>
              </a:rPr>
              <a:t>: Mailbox is generally a folder that contains emails and information about them.</a:t>
            </a:r>
          </a:p>
        </p:txBody>
      </p:sp>
      <p:sp>
        <p:nvSpPr>
          <p:cNvPr id="3" name="Text Box 3">
            <a:extLst>
              <a:ext uri="{FF2B5EF4-FFF2-40B4-BE49-F238E27FC236}">
                <a16:creationId xmlns:a16="http://schemas.microsoft.com/office/drawing/2014/main" id="{2A335C78-321C-49CC-AECA-8AD86C39CB68}"/>
              </a:ext>
            </a:extLst>
          </p:cNvPr>
          <p:cNvSpPr/>
          <p:nvPr/>
        </p:nvSpPr>
        <p:spPr>
          <a:xfrm>
            <a:off x="154076" y="380884"/>
            <a:ext cx="8989557" cy="395276"/>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FFFFFF"/>
                </a:solidFill>
                <a:uFillTx/>
                <a:latin typeface="Tahoma" pitchFamily="34"/>
                <a:ea typeface="Microsoft YaHei" pitchFamily="2"/>
                <a:cs typeface="Mangal" pitchFamily="2"/>
              </a:rPr>
              <a:t>E-mail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974649B-7DF6-4E91-8E89-825A8B2C7A9C}"/>
              </a:ext>
            </a:extLst>
          </p:cNvPr>
          <p:cNvSpPr/>
          <p:nvPr/>
        </p:nvSpPr>
        <p:spPr>
          <a:xfrm>
            <a:off x="457200" y="1219315"/>
            <a:ext cx="7846923" cy="45701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1">
              <a:lnSpc>
                <a:spcPct val="100000"/>
              </a:lnSpc>
              <a:spcBef>
                <a:spcPts val="36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34"/>
                <a:ea typeface="Microsoft YaHei" pitchFamily="2"/>
                <a:cs typeface="Courier New" pitchFamily="50"/>
              </a:rPr>
              <a:t>A better understanding of working of email system:</a:t>
            </a:r>
          </a:p>
          <a:p>
            <a:pPr marL="0" marR="0" lvl="0" indent="0" algn="l" defTabSz="914400" rtl="0" fontAlgn="auto" hangingPunct="1">
              <a:lnSpc>
                <a:spcPct val="100000"/>
              </a:lnSpc>
              <a:spcBef>
                <a:spcPts val="360"/>
              </a:spcBef>
              <a:spcAft>
                <a:spcPts val="0"/>
              </a:spcAft>
              <a:buNone/>
              <a:tabLst/>
              <a:defRPr sz="1800" b="0" i="0" u="none" strike="noStrike" kern="0" cap="none" spc="0" baseline="0">
                <a:solidFill>
                  <a:srgbClr val="000000"/>
                </a:solidFill>
                <a:uFillTx/>
              </a:defRPr>
            </a:pPr>
            <a:endParaRPr lang="en-US" sz="2000" b="0" i="0" u="none" strike="noStrike" kern="1200" cap="none" spc="0" baseline="0">
              <a:solidFill>
                <a:srgbClr val="000000"/>
              </a:solidFill>
              <a:uFillTx/>
              <a:latin typeface="Calibri" pitchFamily="34"/>
              <a:ea typeface="Microsoft YaHei" pitchFamily="2"/>
              <a:cs typeface="Courier New" pitchFamily="50"/>
            </a:endParaRPr>
          </a:p>
          <a:p>
            <a:pPr marL="0" marR="0" lvl="0" indent="0" algn="l" defTabSz="914400" rtl="0" fontAlgn="auto" hangingPunct="1">
              <a:lnSpc>
                <a:spcPct val="100000"/>
              </a:lnSpc>
              <a:spcBef>
                <a:spcPts val="360"/>
              </a:spcBef>
              <a:spcAft>
                <a:spcPts val="0"/>
              </a:spcAft>
              <a:buSzPts val="2057"/>
              <a:buBlip>
                <a:blip r:embed="rId3"/>
              </a:buBlip>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34"/>
                <a:ea typeface="Microsoft YaHei" pitchFamily="2"/>
                <a:cs typeface="Courier New" pitchFamily="50"/>
              </a:rPr>
              <a:t>Suppose person A wants to send an email message to person B.</a:t>
            </a:r>
          </a:p>
          <a:p>
            <a:pPr marL="0" marR="0" lvl="0" indent="0" algn="l" defTabSz="914400" rtl="0" fontAlgn="auto" hangingPunct="1">
              <a:lnSpc>
                <a:spcPct val="100000"/>
              </a:lnSpc>
              <a:spcBef>
                <a:spcPts val="360"/>
              </a:spcBef>
              <a:spcAft>
                <a:spcPts val="0"/>
              </a:spcAft>
              <a:buSzPts val="2057"/>
              <a:buBlip>
                <a:blip r:embed="rId3"/>
              </a:buBlip>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34"/>
                <a:ea typeface="Microsoft YaHei" pitchFamily="2"/>
                <a:cs typeface="Courier New" pitchFamily="50"/>
              </a:rPr>
              <a:t>Person A composes the messages using a mailer program i.e. mail client and then select Send option.</a:t>
            </a:r>
          </a:p>
          <a:p>
            <a:pPr marL="0" marR="0" lvl="0" indent="0" algn="l" defTabSz="914400" rtl="0" fontAlgn="auto" hangingPunct="1">
              <a:lnSpc>
                <a:spcPct val="100000"/>
              </a:lnSpc>
              <a:spcBef>
                <a:spcPts val="360"/>
              </a:spcBef>
              <a:spcAft>
                <a:spcPts val="0"/>
              </a:spcAft>
              <a:buSzPts val="2057"/>
              <a:buBlip>
                <a:blip r:embed="rId3"/>
              </a:buBlip>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34"/>
                <a:ea typeface="Microsoft YaHei" pitchFamily="2"/>
                <a:cs typeface="Courier New" pitchFamily="50"/>
              </a:rPr>
              <a:t>The message is routed to Simple Mail Transfer Protocol to person B’s mail server.</a:t>
            </a:r>
          </a:p>
          <a:p>
            <a:pPr marL="0" marR="0" lvl="0" indent="0" algn="l" defTabSz="914400" rtl="0" fontAlgn="auto" hangingPunct="1">
              <a:lnSpc>
                <a:spcPct val="100000"/>
              </a:lnSpc>
              <a:spcBef>
                <a:spcPts val="360"/>
              </a:spcBef>
              <a:spcAft>
                <a:spcPts val="0"/>
              </a:spcAft>
              <a:buSzPts val="2057"/>
              <a:buBlip>
                <a:blip r:embed="rId3"/>
              </a:buBlip>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34"/>
                <a:ea typeface="Microsoft YaHei" pitchFamily="2"/>
                <a:cs typeface="Courier New" pitchFamily="50"/>
              </a:rPr>
              <a:t>The mail server stores the email message on disk in an area designated for person B.</a:t>
            </a:r>
          </a:p>
        </p:txBody>
      </p:sp>
      <p:sp>
        <p:nvSpPr>
          <p:cNvPr id="3" name="Text Box 3">
            <a:extLst>
              <a:ext uri="{FF2B5EF4-FFF2-40B4-BE49-F238E27FC236}">
                <a16:creationId xmlns:a16="http://schemas.microsoft.com/office/drawing/2014/main" id="{8AC4AF61-6654-419A-BEBC-5AEB14DEA96E}"/>
              </a:ext>
            </a:extLst>
          </p:cNvPr>
          <p:cNvSpPr/>
          <p:nvPr/>
        </p:nvSpPr>
        <p:spPr>
          <a:xfrm>
            <a:off x="182880" y="457200"/>
            <a:ext cx="8989557" cy="395276"/>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FFFFFF"/>
                </a:solidFill>
                <a:uFillTx/>
                <a:latin typeface="Tahoma" pitchFamily="34"/>
                <a:ea typeface="Microsoft YaHei" pitchFamily="2"/>
                <a:cs typeface="Mangal" pitchFamily="2"/>
              </a:rPr>
              <a:t>Working of E-mail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B38C96-42E0-4230-A67A-BE72B25EF60C}"/>
              </a:ext>
            </a:extLst>
          </p:cNvPr>
          <p:cNvPicPr>
            <a:picLocks noChangeAspect="1"/>
          </p:cNvPicPr>
          <p:nvPr/>
        </p:nvPicPr>
        <p:blipFill>
          <a:blip r:embed="rId3">
            <a:lum/>
            <a:alphaModFix/>
          </a:blip>
          <a:srcRect/>
          <a:stretch>
            <a:fillRect/>
          </a:stretch>
        </p:blipFill>
        <p:spPr>
          <a:xfrm>
            <a:off x="1554480" y="1371600"/>
            <a:ext cx="6126480" cy="3657600"/>
          </a:xfrm>
          <a:prstGeom prst="rect">
            <a:avLst/>
          </a:prstGeom>
          <a:noFill/>
          <a:ln cap="flat">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3AF1221-47E7-4C83-9CF6-727065C113EA}"/>
              </a:ext>
            </a:extLst>
          </p:cNvPr>
          <p:cNvSpPr/>
          <p:nvPr/>
        </p:nvSpPr>
        <p:spPr>
          <a:xfrm>
            <a:off x="640080" y="1143000"/>
            <a:ext cx="7892643" cy="45701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1">
              <a:lnSpc>
                <a:spcPct val="100000"/>
              </a:lnSpc>
              <a:spcBef>
                <a:spcPts val="360"/>
              </a:spcBef>
              <a:spcAft>
                <a:spcPts val="0"/>
              </a:spcAft>
              <a:buSzPts val="2057"/>
              <a:buBlip>
                <a:blip r:embed="rId3"/>
              </a:buBlip>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Mangal" pitchFamily="2"/>
              </a:rPr>
              <a:t>A protocol is about a standard method used at each end of a communication channel, in order to properly transmit information</a:t>
            </a:r>
          </a:p>
          <a:p>
            <a:pPr marL="0" marR="0" lvl="0" indent="0" algn="l" defTabSz="914400" rtl="0" fontAlgn="auto" hangingPunct="1">
              <a:lnSpc>
                <a:spcPct val="100000"/>
              </a:lnSpc>
              <a:spcBef>
                <a:spcPts val="360"/>
              </a:spcBef>
              <a:spcAft>
                <a:spcPts val="0"/>
              </a:spcAft>
              <a:buSzPts val="2057"/>
              <a:buBlip>
                <a:blip r:embed="rId3"/>
              </a:buBlip>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Mangal" pitchFamily="2"/>
              </a:rPr>
              <a:t> In order to deal with your email you must use a mail client to access a mail server.</a:t>
            </a:r>
          </a:p>
          <a:p>
            <a:pPr marL="0" marR="0" lvl="0" indent="0" algn="l" defTabSz="914400" rtl="0" fontAlgn="auto" hangingPunct="1">
              <a:lnSpc>
                <a:spcPct val="100000"/>
              </a:lnSpc>
              <a:spcBef>
                <a:spcPts val="360"/>
              </a:spcBef>
              <a:spcAft>
                <a:spcPts val="0"/>
              </a:spcAft>
              <a:buSzPts val="2057"/>
              <a:buBlip>
                <a:blip r:embed="rId3"/>
              </a:buBlip>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Mangal" pitchFamily="2"/>
              </a:rPr>
              <a:t> the most commonly used Email protocols on the internet - </a:t>
            </a:r>
            <a:r>
              <a:rPr lang="en-US" sz="2000" b="1" i="0" u="none" strike="noStrike" kern="1200" cap="none" spc="0" baseline="0">
                <a:solidFill>
                  <a:srgbClr val="000000"/>
                </a:solidFill>
                <a:uFillTx/>
                <a:latin typeface="Calibri" pitchFamily="18"/>
                <a:ea typeface="Microsoft YaHei" pitchFamily="2"/>
                <a:cs typeface="Mangal" pitchFamily="2"/>
              </a:rPr>
              <a:t>POP3, IMAP and SMTP.</a:t>
            </a:r>
          </a:p>
          <a:p>
            <a:pPr marL="0" marR="0" lvl="0" indent="0" algn="l" defTabSz="914400" rtl="0" fontAlgn="auto" hangingPunct="1">
              <a:lnSpc>
                <a:spcPct val="100000"/>
              </a:lnSpc>
              <a:spcBef>
                <a:spcPts val="360"/>
              </a:spcBef>
              <a:spcAft>
                <a:spcPts val="0"/>
              </a:spcAft>
              <a:buSzPts val="2057"/>
              <a:buBlip>
                <a:blip r:embed="rId3"/>
              </a:buBlip>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Mangal" pitchFamily="2"/>
              </a:rPr>
              <a:t> Each one of them has specific function and way of work.</a:t>
            </a:r>
          </a:p>
          <a:p>
            <a:pPr marL="0" marR="0" lvl="0" indent="0" algn="l" defTabSz="914400" rtl="0" fontAlgn="auto" hangingPunct="1">
              <a:lnSpc>
                <a:spcPct val="100000"/>
              </a:lnSpc>
              <a:spcBef>
                <a:spcPts val="360"/>
              </a:spcBef>
              <a:spcAft>
                <a:spcPts val="0"/>
              </a:spcAft>
              <a:buSzPts val="2057"/>
              <a:buBlip>
                <a:blip r:embed="rId3"/>
              </a:buBlip>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Mangal" pitchFamily="2"/>
              </a:rPr>
              <a:t> </a:t>
            </a:r>
          </a:p>
        </p:txBody>
      </p:sp>
      <p:sp>
        <p:nvSpPr>
          <p:cNvPr id="3" name="Text Box 3">
            <a:extLst>
              <a:ext uri="{FF2B5EF4-FFF2-40B4-BE49-F238E27FC236}">
                <a16:creationId xmlns:a16="http://schemas.microsoft.com/office/drawing/2014/main" id="{BC2644DD-BFE6-4D26-B419-4C3483C04D08}"/>
              </a:ext>
            </a:extLst>
          </p:cNvPr>
          <p:cNvSpPr/>
          <p:nvPr/>
        </p:nvSpPr>
        <p:spPr>
          <a:xfrm>
            <a:off x="154076" y="457200"/>
            <a:ext cx="8989557" cy="395276"/>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FFFFFF"/>
                </a:solidFill>
                <a:uFillTx/>
                <a:latin typeface="Tahoma" pitchFamily="34"/>
                <a:ea typeface="Microsoft YaHei" pitchFamily="2"/>
                <a:cs typeface="Mangal" pitchFamily="2"/>
              </a:rPr>
              <a:t>Protocols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09928BC-AAA2-4839-A5C3-7432B897371B}"/>
              </a:ext>
            </a:extLst>
          </p:cNvPr>
          <p:cNvSpPr/>
          <p:nvPr/>
        </p:nvSpPr>
        <p:spPr>
          <a:xfrm>
            <a:off x="365760" y="1099081"/>
            <a:ext cx="8595360" cy="45701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1">
              <a:lnSpc>
                <a:spcPct val="100000"/>
              </a:lnSpc>
              <a:spcBef>
                <a:spcPts val="1080"/>
              </a:spcBef>
              <a:spcAft>
                <a:spcPts val="0"/>
              </a:spcAft>
              <a:buSzPts val="2057"/>
              <a:buBlip>
                <a:blip r:embed="rId3"/>
              </a:buBlip>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Mangal" pitchFamily="2"/>
              </a:rPr>
              <a:t>IMAP stands for </a:t>
            </a:r>
            <a:r>
              <a:rPr lang="en-US" sz="2000" b="1" i="0" u="none" strike="noStrike" kern="1200" cap="none" spc="0" baseline="0">
                <a:solidFill>
                  <a:srgbClr val="000000"/>
                </a:solidFill>
                <a:uFillTx/>
                <a:latin typeface="Calibri" pitchFamily="18"/>
                <a:ea typeface="Microsoft YaHei" pitchFamily="2"/>
                <a:cs typeface="Mangal" pitchFamily="2"/>
              </a:rPr>
              <a:t>Internet Mail Access Protocol.</a:t>
            </a:r>
          </a:p>
          <a:p>
            <a:pPr marL="0" marR="0" lvl="0" indent="0" algn="l" defTabSz="914400" rtl="0" fontAlgn="auto" hangingPunct="1">
              <a:lnSpc>
                <a:spcPct val="100000"/>
              </a:lnSpc>
              <a:spcBef>
                <a:spcPts val="1080"/>
              </a:spcBef>
              <a:spcAft>
                <a:spcPts val="0"/>
              </a:spcAft>
              <a:buSzPts val="2057"/>
              <a:buBlip>
                <a:blip r:embed="rId3"/>
              </a:buBlip>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Mangal" pitchFamily="2"/>
              </a:rPr>
              <a:t>There exist five versions of IMAP as follows:-</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Mangal" pitchFamily="2"/>
              </a:rPr>
              <a:t>         </a:t>
            </a:r>
            <a:r>
              <a:rPr lang="en-US" sz="2000" b="1" i="0" u="none" strike="noStrike" kern="1200" cap="none" spc="0" baseline="0">
                <a:solidFill>
                  <a:srgbClr val="000000"/>
                </a:solidFill>
                <a:uFillTx/>
                <a:latin typeface="Calibri" pitchFamily="18"/>
                <a:ea typeface="Microsoft YaHei" pitchFamily="2"/>
                <a:cs typeface="Mangal" pitchFamily="2"/>
              </a:rPr>
              <a:t>Original IMAP,IMAP2,IMAP3,IMAP2bis,IMAP4</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2000" b="1" i="0" u="none" strike="noStrike" kern="1200" cap="none" spc="0" baseline="0">
              <a:solidFill>
                <a:srgbClr val="000000"/>
              </a:solidFill>
              <a:uFillTx/>
              <a:latin typeface="Calibri" pitchFamily="18"/>
              <a:ea typeface="Microsoft YaHei" pitchFamily="2"/>
              <a:cs typeface="Mangal" pitchFamily="2"/>
            </a:endParaRPr>
          </a:p>
          <a:p>
            <a:pPr marL="0" marR="0" lvl="0" indent="0" algn="l" defTabSz="914400" rtl="0" fontAlgn="auto" hangingPunct="0">
              <a:lnSpc>
                <a:spcPct val="100000"/>
              </a:lnSpc>
              <a:spcBef>
                <a:spcPts val="0"/>
              </a:spcBef>
              <a:spcAft>
                <a:spcPts val="0"/>
              </a:spcAft>
              <a:buSzPct val="45000"/>
              <a:buFont typeface="StarSymbol"/>
              <a:buChar char="●"/>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Mangal" pitchFamily="2"/>
              </a:rPr>
              <a:t>IMAP allows users to store their email on remote servers.</a:t>
            </a:r>
          </a:p>
          <a:p>
            <a:pPr marL="0" marR="0" lvl="0" indent="0" algn="l" defTabSz="914400" rtl="0" fontAlgn="auto" hangingPunct="1">
              <a:lnSpc>
                <a:spcPct val="100000"/>
              </a:lnSpc>
              <a:spcBef>
                <a:spcPts val="1080"/>
              </a:spcBef>
              <a:spcAft>
                <a:spcPts val="0"/>
              </a:spcAft>
              <a:buSzPts val="2057"/>
              <a:buBlip>
                <a:blip r:embed="rId3"/>
              </a:buBlip>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Mangal" pitchFamily="2"/>
              </a:rPr>
              <a:t>The e-mail is hold and maintained by the remote server.</a:t>
            </a:r>
          </a:p>
          <a:p>
            <a:pPr marL="0" marR="0" lvl="0" indent="0" algn="l" defTabSz="914400" rtl="0" fontAlgn="auto" hangingPunct="1">
              <a:lnSpc>
                <a:spcPct val="100000"/>
              </a:lnSpc>
              <a:spcBef>
                <a:spcPts val="1080"/>
              </a:spcBef>
              <a:spcAft>
                <a:spcPts val="0"/>
              </a:spcAft>
              <a:buSzPts val="2057"/>
              <a:buBlip>
                <a:blip r:embed="rId3"/>
              </a:buBlip>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Mangal" pitchFamily="2"/>
              </a:rPr>
              <a:t>It enables us to take any action such as downloading, delete the mail without reading the mail.</a:t>
            </a:r>
          </a:p>
          <a:p>
            <a:pPr marL="0" marR="0" lvl="0" indent="0" algn="l" defTabSz="914400" rtl="0" fontAlgn="auto" hangingPunct="1">
              <a:lnSpc>
                <a:spcPct val="100000"/>
              </a:lnSpc>
              <a:spcBef>
                <a:spcPts val="1080"/>
              </a:spcBef>
              <a:spcAft>
                <a:spcPts val="0"/>
              </a:spcAft>
              <a:buSzPts val="2057"/>
              <a:buBlip>
                <a:blip r:embed="rId3"/>
              </a:buBlip>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Mangal" pitchFamily="2"/>
              </a:rPr>
              <a:t>It enables us to create, manipulate and delete remote message folders called mail boxes.</a:t>
            </a:r>
          </a:p>
          <a:p>
            <a:pPr marL="0" marR="0" lvl="0" indent="0" algn="l" defTabSz="914400" rtl="0" fontAlgn="auto" hangingPunct="1">
              <a:lnSpc>
                <a:spcPct val="100000"/>
              </a:lnSpc>
              <a:spcBef>
                <a:spcPts val="1080"/>
              </a:spcBef>
              <a:spcAft>
                <a:spcPts val="0"/>
              </a:spcAft>
              <a:buSzPts val="2057"/>
              <a:buBlip>
                <a:blip r:embed="rId3"/>
              </a:buBlip>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Mangal" pitchFamily="2"/>
              </a:rPr>
              <a:t>IMAP enables the users to search the e-mails.</a:t>
            </a:r>
          </a:p>
          <a:p>
            <a:pPr marL="0" marR="0" lvl="0" indent="0" algn="l" defTabSz="914400" rtl="0" fontAlgn="auto" hangingPunct="1">
              <a:lnSpc>
                <a:spcPct val="100000"/>
              </a:lnSpc>
              <a:spcBef>
                <a:spcPts val="1080"/>
              </a:spcBef>
              <a:spcAft>
                <a:spcPts val="0"/>
              </a:spcAft>
              <a:buSzPts val="2057"/>
              <a:buBlip>
                <a:blip r:embed="rId3"/>
              </a:buBlip>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Mangal" pitchFamily="2"/>
              </a:rPr>
              <a:t>It allows concurrent access to multiple mailboxes on multiple mail servers.</a:t>
            </a:r>
          </a:p>
        </p:txBody>
      </p:sp>
      <p:sp>
        <p:nvSpPr>
          <p:cNvPr id="3" name="Text Box 3">
            <a:extLst>
              <a:ext uri="{FF2B5EF4-FFF2-40B4-BE49-F238E27FC236}">
                <a16:creationId xmlns:a16="http://schemas.microsoft.com/office/drawing/2014/main" id="{48244001-8AAD-4AD2-A430-1E66F7B56F13}"/>
              </a:ext>
            </a:extLst>
          </p:cNvPr>
          <p:cNvSpPr/>
          <p:nvPr/>
        </p:nvSpPr>
        <p:spPr>
          <a:xfrm>
            <a:off x="154076" y="457200"/>
            <a:ext cx="8989557" cy="395276"/>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FFFFFF"/>
                </a:solidFill>
                <a:uFillTx/>
                <a:latin typeface="Tahoma" pitchFamily="34"/>
                <a:ea typeface="Microsoft YaHei" pitchFamily="2"/>
                <a:cs typeface="Mangal" pitchFamily="2"/>
              </a:rPr>
              <a:t>IMAP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1FF84E4-7096-4505-A3F9-3CDE94A4A58D}"/>
              </a:ext>
            </a:extLst>
          </p:cNvPr>
          <p:cNvSpPr/>
          <p:nvPr/>
        </p:nvSpPr>
        <p:spPr>
          <a:xfrm>
            <a:off x="365760" y="1007641"/>
            <a:ext cx="8595360" cy="45701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1">
              <a:lnSpc>
                <a:spcPct val="100000"/>
              </a:lnSpc>
              <a:spcBef>
                <a:spcPts val="935"/>
              </a:spcBef>
              <a:spcAft>
                <a:spcPts val="0"/>
              </a:spcAft>
              <a:buSzPct val="45000"/>
              <a:buFont typeface="StarSymbol"/>
              <a:buChar char=""/>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Mangal" pitchFamily="2"/>
              </a:rPr>
              <a:t>SMTP stands for </a:t>
            </a:r>
            <a:r>
              <a:rPr lang="en-US" sz="2000" b="1" i="0" u="none" strike="noStrike" kern="1200" cap="none" spc="0" baseline="0">
                <a:solidFill>
                  <a:srgbClr val="000000"/>
                </a:solidFill>
                <a:uFillTx/>
                <a:latin typeface="Calibri" pitchFamily="18"/>
                <a:ea typeface="Microsoft YaHei" pitchFamily="2"/>
                <a:cs typeface="Mangal" pitchFamily="2"/>
              </a:rPr>
              <a:t>Simple Mail Transfer Protocol.</a:t>
            </a:r>
          </a:p>
          <a:p>
            <a:pPr marL="0" marR="0" lvl="0" indent="0" algn="l" defTabSz="914400" rtl="0" fontAlgn="auto" hangingPunct="1">
              <a:lnSpc>
                <a:spcPct val="100000"/>
              </a:lnSpc>
              <a:spcBef>
                <a:spcPts val="935"/>
              </a:spcBef>
              <a:spcAft>
                <a:spcPts val="0"/>
              </a:spcAft>
              <a:buSzPct val="45000"/>
              <a:buFont typeface="StarSymbol"/>
              <a:buChar char=""/>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Mangal" pitchFamily="2"/>
              </a:rPr>
              <a:t>It was first proposed in 1982. It is a standard protocol used for sending e-mail efficiently and reliably over the internet.</a:t>
            </a:r>
          </a:p>
          <a:p>
            <a:pPr marL="0" marR="0" lvl="0" indent="0" algn="l" defTabSz="914400" rtl="0" fontAlgn="auto" hangingPunct="1">
              <a:lnSpc>
                <a:spcPct val="100000"/>
              </a:lnSpc>
              <a:spcBef>
                <a:spcPts val="935"/>
              </a:spcBef>
              <a:spcAft>
                <a:spcPts val="0"/>
              </a:spcAft>
              <a:buSzPct val="45000"/>
              <a:buFont typeface="StarSymbol"/>
              <a:buChar char=""/>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Mangal" pitchFamily="2"/>
              </a:rPr>
              <a:t>SMTP is application level protocol.</a:t>
            </a:r>
          </a:p>
          <a:p>
            <a:pPr marL="0" marR="0" lvl="0" indent="0" algn="l" defTabSz="914400" rtl="0" fontAlgn="auto" hangingPunct="1">
              <a:lnSpc>
                <a:spcPct val="100000"/>
              </a:lnSpc>
              <a:spcBef>
                <a:spcPts val="935"/>
              </a:spcBef>
              <a:spcAft>
                <a:spcPts val="0"/>
              </a:spcAft>
              <a:buSzPct val="45000"/>
              <a:buFont typeface="StarSymbol"/>
              <a:buChar char=""/>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Mangal" pitchFamily="2"/>
              </a:rPr>
              <a:t>SMTP is connection oriented protocol.</a:t>
            </a:r>
          </a:p>
          <a:p>
            <a:pPr marL="0" marR="0" lvl="0" indent="0" algn="l" defTabSz="914400" rtl="0" fontAlgn="auto" hangingPunct="1">
              <a:lnSpc>
                <a:spcPct val="100000"/>
              </a:lnSpc>
              <a:spcBef>
                <a:spcPts val="935"/>
              </a:spcBef>
              <a:spcAft>
                <a:spcPts val="0"/>
              </a:spcAft>
              <a:buSzPct val="45000"/>
              <a:buFont typeface="StarSymbol"/>
              <a:buChar char=""/>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Mangal" pitchFamily="2"/>
              </a:rPr>
              <a:t>SMTP is text based protocol.</a:t>
            </a:r>
          </a:p>
          <a:p>
            <a:pPr marL="0" marR="0" lvl="0" indent="0" algn="l" defTabSz="914400" rtl="0" fontAlgn="auto" hangingPunct="0">
              <a:lnSpc>
                <a:spcPct val="100000"/>
              </a:lnSpc>
              <a:spcBef>
                <a:spcPts val="0"/>
              </a:spcBef>
              <a:spcAft>
                <a:spcPts val="0"/>
              </a:spcAft>
              <a:buSzPct val="45000"/>
              <a:buFont typeface="StarSymbol"/>
              <a:buChar char="●"/>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Mangal" pitchFamily="2"/>
              </a:rPr>
              <a:t>It handles exchange of messages between e-mail servers over TCP/IP network.</a:t>
            </a:r>
          </a:p>
          <a:p>
            <a:pPr marL="0" marR="0" lvl="0" indent="0" algn="l" defTabSz="914400" rtl="0" fontAlgn="auto" hangingPunct="0">
              <a:lnSpc>
                <a:spcPct val="100000"/>
              </a:lnSpc>
              <a:spcBef>
                <a:spcPts val="0"/>
              </a:spcBef>
              <a:spcAft>
                <a:spcPts val="0"/>
              </a:spcAft>
              <a:buSzPct val="45000"/>
              <a:buFont typeface="StarSymbol"/>
              <a:buChar char="●"/>
              <a:tabLst/>
              <a:defRPr sz="1800" b="0" i="0" u="none" strike="noStrike" kern="0" cap="none" spc="0" baseline="0">
                <a:solidFill>
                  <a:srgbClr val="000000"/>
                </a:solidFill>
                <a:uFillTx/>
              </a:defRPr>
            </a:pPr>
            <a:endParaRPr lang="en-US" sz="2000" b="0" i="0" u="none" strike="noStrike" kern="1200" cap="none" spc="0" baseline="0">
              <a:solidFill>
                <a:srgbClr val="000000"/>
              </a:solidFill>
              <a:uFillTx/>
              <a:latin typeface="Calibri" pitchFamily="18"/>
              <a:ea typeface="Microsoft YaHei" pitchFamily="2"/>
              <a:cs typeface="Mangal" pitchFamily="2"/>
            </a:endParaRPr>
          </a:p>
          <a:p>
            <a:pPr marL="0" marR="0" lvl="0" indent="0" algn="l" defTabSz="914400" rtl="0" fontAlgn="auto" hangingPunct="0">
              <a:lnSpc>
                <a:spcPct val="100000"/>
              </a:lnSpc>
              <a:spcBef>
                <a:spcPts val="0"/>
              </a:spcBef>
              <a:spcAft>
                <a:spcPts val="0"/>
              </a:spcAft>
              <a:buSzPct val="45000"/>
              <a:buFont typeface="StarSymbol"/>
              <a:buChar char="●"/>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Mangal" pitchFamily="2"/>
              </a:rPr>
              <a:t>Simple Mail Transfer Protocol (SMTP) is a TCP/IP protocol used in sending and receiving e-mail.</a:t>
            </a:r>
          </a:p>
          <a:p>
            <a:pPr marL="0" marR="0" lvl="0" indent="0" algn="l" defTabSz="914400" rtl="0" fontAlgn="auto" hangingPunct="0">
              <a:lnSpc>
                <a:spcPct val="100000"/>
              </a:lnSpc>
              <a:spcBef>
                <a:spcPts val="0"/>
              </a:spcBef>
              <a:spcAft>
                <a:spcPts val="0"/>
              </a:spcAft>
              <a:buSzPct val="45000"/>
              <a:buFont typeface="StarSymbol"/>
              <a:buChar char="●"/>
              <a:tabLst/>
              <a:defRPr sz="1800" b="0" i="0" u="none" strike="noStrike" kern="0" cap="none" spc="0" baseline="0">
                <a:solidFill>
                  <a:srgbClr val="000000"/>
                </a:solidFill>
                <a:uFillTx/>
              </a:defRPr>
            </a:pPr>
            <a:endParaRPr lang="en-US" sz="2000" b="0" i="0" u="none" strike="noStrike" kern="1200" cap="none" spc="0" baseline="0">
              <a:solidFill>
                <a:srgbClr val="000000"/>
              </a:solidFill>
              <a:uFillTx/>
              <a:latin typeface="Calibri" pitchFamily="18"/>
              <a:ea typeface="Microsoft YaHei" pitchFamily="2"/>
              <a:cs typeface="Mangal" pitchFamily="2"/>
            </a:endParaRPr>
          </a:p>
          <a:p>
            <a:pPr marL="0" marR="0" lvl="0" indent="0" algn="l" defTabSz="914400" rtl="0" fontAlgn="auto" hangingPunct="0">
              <a:lnSpc>
                <a:spcPct val="100000"/>
              </a:lnSpc>
              <a:spcBef>
                <a:spcPts val="0"/>
              </a:spcBef>
              <a:spcAft>
                <a:spcPts val="0"/>
              </a:spcAft>
              <a:buSzPct val="45000"/>
              <a:buFont typeface="StarSymbol"/>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Arial" pitchFamily="18"/>
                <a:ea typeface="Microsoft YaHei" pitchFamily="2"/>
                <a:cs typeface="Mangal" pitchFamily="2"/>
              </a:rPr>
              <a:t> Most e-mail systems that send mail over the Internet use SMTP to send messages from one server to another.</a:t>
            </a:r>
          </a:p>
        </p:txBody>
      </p:sp>
      <p:sp>
        <p:nvSpPr>
          <p:cNvPr id="3" name="Text Box 3">
            <a:extLst>
              <a:ext uri="{FF2B5EF4-FFF2-40B4-BE49-F238E27FC236}">
                <a16:creationId xmlns:a16="http://schemas.microsoft.com/office/drawing/2014/main" id="{C80D1375-6776-410F-9EC8-3C2B7651C79D}"/>
              </a:ext>
            </a:extLst>
          </p:cNvPr>
          <p:cNvSpPr/>
          <p:nvPr/>
        </p:nvSpPr>
        <p:spPr>
          <a:xfrm>
            <a:off x="154076" y="457200"/>
            <a:ext cx="8989557" cy="395276"/>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FFFFFF"/>
                </a:solidFill>
                <a:uFillTx/>
                <a:latin typeface="Tahoma" pitchFamily="34"/>
                <a:ea typeface="Microsoft YaHei" pitchFamily="2"/>
                <a:cs typeface="Mangal" pitchFamily="2"/>
              </a:rPr>
              <a:t>SMPTP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5B139D8-464F-49EF-9158-507C198F87A8}"/>
              </a:ext>
            </a:extLst>
          </p:cNvPr>
          <p:cNvSpPr/>
          <p:nvPr/>
        </p:nvSpPr>
        <p:spPr>
          <a:xfrm>
            <a:off x="457200" y="1295284"/>
            <a:ext cx="7770598" cy="45701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1">
              <a:lnSpc>
                <a:spcPct val="100000"/>
              </a:lnSpc>
              <a:spcBef>
                <a:spcPts val="1080"/>
              </a:spcBef>
              <a:spcAft>
                <a:spcPts val="0"/>
              </a:spcAft>
              <a:buSzPct val="45000"/>
              <a:buFont typeface="StarSymbol"/>
              <a:buChar char="●"/>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Courier New" pitchFamily="50"/>
              </a:rPr>
              <a:t>POP stands for </a:t>
            </a:r>
            <a:r>
              <a:rPr lang="en-US" sz="2000" b="1" i="0" u="none" strike="noStrike" kern="1200" cap="none" spc="0" baseline="0">
                <a:solidFill>
                  <a:srgbClr val="000000"/>
                </a:solidFill>
                <a:uFillTx/>
                <a:latin typeface="Calibri" pitchFamily="18"/>
                <a:ea typeface="Microsoft YaHei" pitchFamily="2"/>
                <a:cs typeface="Courier New" pitchFamily="50"/>
              </a:rPr>
              <a:t>Post Office Protocol.</a:t>
            </a:r>
          </a:p>
          <a:p>
            <a:pPr marL="0" marR="0" lvl="0" indent="0" algn="l" defTabSz="914400" rtl="0" fontAlgn="auto" hangingPunct="1">
              <a:lnSpc>
                <a:spcPct val="100000"/>
              </a:lnSpc>
              <a:spcBef>
                <a:spcPts val="1080"/>
              </a:spcBef>
              <a:spcAft>
                <a:spcPts val="0"/>
              </a:spcAft>
              <a:buSzPct val="45000"/>
              <a:buFont typeface="StarSymbol"/>
              <a:buChar char="●"/>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Courier New" pitchFamily="50"/>
              </a:rPr>
              <a:t> It is generally used to support a single client.</a:t>
            </a:r>
          </a:p>
          <a:p>
            <a:pPr marL="0" marR="0" lvl="0" indent="0" algn="l" defTabSz="914400" rtl="0" fontAlgn="auto" hangingPunct="1">
              <a:lnSpc>
                <a:spcPct val="100000"/>
              </a:lnSpc>
              <a:spcBef>
                <a:spcPts val="1080"/>
              </a:spcBef>
              <a:spcAft>
                <a:spcPts val="0"/>
              </a:spcAft>
              <a:buSzPct val="45000"/>
              <a:buFont typeface="StarSymbol"/>
              <a:buChar char="●"/>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Courier New" pitchFamily="50"/>
              </a:rPr>
              <a:t> There are several versions of POP but the POP 3 is the current standard.</a:t>
            </a:r>
          </a:p>
          <a:p>
            <a:pPr marL="0" marR="0" lvl="0" indent="0" algn="l" defTabSz="914400" rtl="0" fontAlgn="auto" hangingPunct="1">
              <a:lnSpc>
                <a:spcPct val="100000"/>
              </a:lnSpc>
              <a:spcBef>
                <a:spcPts val="1080"/>
              </a:spcBef>
              <a:spcAft>
                <a:spcPts val="0"/>
              </a:spcAft>
              <a:buSzPct val="45000"/>
              <a:buFont typeface="StarSymbol"/>
              <a:buChar char="●"/>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Courier New" pitchFamily="50"/>
              </a:rPr>
              <a:t>POP is an application layer internet standard protocol.</a:t>
            </a:r>
          </a:p>
          <a:p>
            <a:pPr marL="0" marR="0" lvl="0" indent="0" algn="l" defTabSz="914400" rtl="0" fontAlgn="auto" hangingPunct="1">
              <a:lnSpc>
                <a:spcPct val="100000"/>
              </a:lnSpc>
              <a:spcBef>
                <a:spcPts val="1080"/>
              </a:spcBef>
              <a:spcAft>
                <a:spcPts val="0"/>
              </a:spcAft>
              <a:buSzPct val="45000"/>
              <a:buFont typeface="StarSymbol"/>
              <a:buChar char="●"/>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Courier New" pitchFamily="50"/>
              </a:rPr>
              <a:t>Since POP supports offline access to the messages, thus requires less internet usage time.</a:t>
            </a:r>
          </a:p>
          <a:p>
            <a:pPr marL="0" marR="0" lvl="0" indent="0" algn="l" defTabSz="914400" rtl="0" fontAlgn="auto" hangingPunct="1">
              <a:lnSpc>
                <a:spcPct val="100000"/>
              </a:lnSpc>
              <a:spcBef>
                <a:spcPts val="1080"/>
              </a:spcBef>
              <a:spcAft>
                <a:spcPts val="0"/>
              </a:spcAft>
              <a:buSzPct val="45000"/>
              <a:buFont typeface="StarSymbol"/>
              <a:buChar char="●"/>
              <a:tabLst/>
              <a:defRPr sz="1800" b="0" i="0" u="none" strike="noStrike" kern="0" cap="none" spc="0" baseline="0">
                <a:solidFill>
                  <a:srgbClr val="000000"/>
                </a:solidFill>
                <a:uFillTx/>
              </a:defRPr>
            </a:pPr>
            <a:endParaRPr lang="en-US" sz="2000" b="0" i="0" u="none" strike="noStrike" kern="1200" cap="none" spc="0" baseline="0">
              <a:solidFill>
                <a:srgbClr val="000000"/>
              </a:solidFill>
              <a:uFillTx/>
              <a:latin typeface="Calibri" pitchFamily="18"/>
              <a:ea typeface="Microsoft YaHei" pitchFamily="2"/>
              <a:cs typeface="Courier New" pitchFamily="50"/>
            </a:endParaRPr>
          </a:p>
          <a:p>
            <a:pPr marL="0" marR="0" lvl="0" indent="0" algn="l" defTabSz="914400" rtl="0" fontAlgn="auto" hangingPunct="0">
              <a:lnSpc>
                <a:spcPct val="100000"/>
              </a:lnSpc>
              <a:spcBef>
                <a:spcPts val="0"/>
              </a:spcBef>
              <a:spcAft>
                <a:spcPts val="0"/>
              </a:spcAft>
              <a:buSzPct val="45000"/>
              <a:buFont typeface="StarSymbol"/>
              <a:buChar char="●"/>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Courier New" pitchFamily="50"/>
              </a:rPr>
              <a:t>POP  is used to download emails from a remote server.</a:t>
            </a:r>
          </a:p>
          <a:p>
            <a:pPr marL="0" marR="0" lvl="0" indent="0" algn="l" defTabSz="914400" rtl="0" fontAlgn="auto" hangingPunct="1">
              <a:lnSpc>
                <a:spcPct val="100000"/>
              </a:lnSpc>
              <a:spcBef>
                <a:spcPts val="1080"/>
              </a:spcBef>
              <a:spcAft>
                <a:spcPts val="0"/>
              </a:spcAft>
              <a:buSzPct val="45000"/>
              <a:buFont typeface="StarSymbol"/>
              <a:buChar char="●"/>
              <a:tabLst/>
              <a:defRPr sz="1800" b="0" i="0" u="none" strike="noStrike" kern="0" cap="none" spc="0" baseline="0">
                <a:solidFill>
                  <a:srgbClr val="000000"/>
                </a:solidFill>
                <a:uFillTx/>
              </a:defRPr>
            </a:pPr>
            <a:endParaRPr lang="en-US" sz="2000" b="0" i="0" u="none" strike="noStrike" kern="1200" cap="none" spc="0" baseline="0">
              <a:solidFill>
                <a:srgbClr val="000000"/>
              </a:solidFill>
              <a:uFillTx/>
              <a:latin typeface="Calibri" pitchFamily="18"/>
              <a:ea typeface="Microsoft YaHei" pitchFamily="2"/>
              <a:cs typeface="Courier New" pitchFamily="50"/>
            </a:endParaRPr>
          </a:p>
        </p:txBody>
      </p:sp>
      <p:sp>
        <p:nvSpPr>
          <p:cNvPr id="3" name="Text Box 3">
            <a:extLst>
              <a:ext uri="{FF2B5EF4-FFF2-40B4-BE49-F238E27FC236}">
                <a16:creationId xmlns:a16="http://schemas.microsoft.com/office/drawing/2014/main" id="{D5E5770D-0BC3-4FDF-97CB-301C55ED29DF}"/>
              </a:ext>
            </a:extLst>
          </p:cNvPr>
          <p:cNvSpPr/>
          <p:nvPr/>
        </p:nvSpPr>
        <p:spPr>
          <a:xfrm>
            <a:off x="154076" y="533515"/>
            <a:ext cx="8989557" cy="395276"/>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FFFFFF"/>
                </a:solidFill>
                <a:uFillTx/>
                <a:latin typeface="Tahoma" pitchFamily="34"/>
                <a:ea typeface="Microsoft YaHei" pitchFamily="2"/>
                <a:cs typeface="Mangal" pitchFamily="2"/>
              </a:rPr>
              <a:t>POP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B0078BC-E143-4D74-8CFE-BA485643DFE0}"/>
              </a:ext>
            </a:extLst>
          </p:cNvPr>
          <p:cNvSpPr/>
          <p:nvPr/>
        </p:nvSpPr>
        <p:spPr>
          <a:xfrm>
            <a:off x="457200" y="1295284"/>
            <a:ext cx="7770598" cy="45701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noAutofit/>
          </a:bodyPr>
          <a:lstStyle/>
          <a:p>
            <a:pPr marL="0" marR="0" lvl="0" indent="0" algn="l" defTabSz="914400" rtl="0" fontAlgn="auto" hangingPunct="1">
              <a:lnSpc>
                <a:spcPct val="100000"/>
              </a:lnSpc>
              <a:spcBef>
                <a:spcPts val="108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Courier New" pitchFamily="50"/>
              </a:rPr>
              <a:t>The settings that you need to use –</a:t>
            </a:r>
          </a:p>
          <a:p>
            <a:pPr marL="0" marR="0" lvl="0" indent="0" algn="l" defTabSz="914400" rtl="0" fontAlgn="auto" hangingPunct="1">
              <a:lnSpc>
                <a:spcPct val="100000"/>
              </a:lnSpc>
              <a:spcBef>
                <a:spcPts val="1080"/>
              </a:spcBef>
              <a:spcAft>
                <a:spcPts val="0"/>
              </a:spcAft>
              <a:buNone/>
              <a:tabLst/>
              <a:defRPr sz="1800" b="0" i="0" u="none" strike="noStrike" kern="0" cap="none" spc="0" baseline="0">
                <a:solidFill>
                  <a:srgbClr val="000000"/>
                </a:solidFill>
                <a:uFillTx/>
              </a:defRPr>
            </a:pPr>
            <a:endParaRPr lang="en-US" sz="2000" b="0" i="0" u="none" strike="noStrike" kern="1200" cap="none" spc="0" baseline="0">
              <a:solidFill>
                <a:srgbClr val="000000"/>
              </a:solidFill>
              <a:uFillTx/>
              <a:latin typeface="Calibri" pitchFamily="18"/>
              <a:ea typeface="Microsoft YaHei" pitchFamily="2"/>
              <a:cs typeface="Courier New" pitchFamily="50"/>
            </a:endParaRPr>
          </a:p>
          <a:p>
            <a:pPr marL="863998" marR="0" lvl="0" indent="0" algn="l" defTabSz="914400" rtl="0" fontAlgn="auto" hangingPunct="1">
              <a:lnSpc>
                <a:spcPct val="100000"/>
              </a:lnSpc>
              <a:spcBef>
                <a:spcPts val="1080"/>
              </a:spcBef>
              <a:spcAft>
                <a:spcPts val="0"/>
              </a:spcAft>
              <a:buSzPct val="45000"/>
              <a:buFont typeface="StarSymbol"/>
              <a:buChar char="●"/>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Courier New" pitchFamily="50"/>
              </a:rPr>
              <a:t>Smtp server address – smtp.gmail.com</a:t>
            </a:r>
          </a:p>
          <a:p>
            <a:pPr marL="863998" marR="0" lvl="0" indent="0" algn="l" defTabSz="914400" rtl="0" fontAlgn="auto" hangingPunct="1">
              <a:lnSpc>
                <a:spcPct val="100000"/>
              </a:lnSpc>
              <a:spcBef>
                <a:spcPts val="1080"/>
              </a:spcBef>
              <a:spcAft>
                <a:spcPts val="0"/>
              </a:spcAft>
              <a:buSzPct val="45000"/>
              <a:buFont typeface="StarSymbol"/>
              <a:buChar char="●"/>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Courier New" pitchFamily="50"/>
              </a:rPr>
              <a:t>Port – 587 or 465</a:t>
            </a:r>
          </a:p>
          <a:p>
            <a:pPr marL="863998" marR="0" lvl="0" indent="0" algn="l" defTabSz="914400" rtl="0" fontAlgn="auto" hangingPunct="1">
              <a:lnSpc>
                <a:spcPct val="100000"/>
              </a:lnSpc>
              <a:spcBef>
                <a:spcPts val="1080"/>
              </a:spcBef>
              <a:spcAft>
                <a:spcPts val="0"/>
              </a:spcAft>
              <a:buSzPct val="45000"/>
              <a:buFont typeface="StarSymbol"/>
              <a:buChar char="●"/>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Courier New" pitchFamily="50"/>
              </a:rPr>
              <a:t>EnableSsl – true</a:t>
            </a:r>
          </a:p>
          <a:p>
            <a:pPr marL="0" marR="0" lvl="0" indent="0" algn="l" defTabSz="914400" rtl="0" fontAlgn="auto" hangingPunct="1">
              <a:lnSpc>
                <a:spcPct val="100000"/>
              </a:lnSpc>
              <a:spcBef>
                <a:spcPts val="1080"/>
              </a:spcBef>
              <a:spcAft>
                <a:spcPts val="0"/>
              </a:spcAft>
              <a:buNone/>
              <a:tabLst/>
              <a:defRPr sz="1800" b="0" i="0" u="none" strike="noStrike" kern="0" cap="none" spc="0" baseline="0">
                <a:solidFill>
                  <a:srgbClr val="000000"/>
                </a:solidFill>
                <a:uFillTx/>
              </a:defRPr>
            </a:pPr>
            <a:endParaRPr lang="en-US" sz="2000" b="0" i="0" u="none" strike="noStrike" kern="1200" cap="none" spc="0" baseline="0">
              <a:solidFill>
                <a:srgbClr val="000000"/>
              </a:solidFill>
              <a:uFillTx/>
              <a:latin typeface="Calibri" pitchFamily="18"/>
              <a:ea typeface="Microsoft YaHei" pitchFamily="2"/>
              <a:cs typeface="Courier New" pitchFamily="50"/>
            </a:endParaRPr>
          </a:p>
          <a:p>
            <a:pPr marL="0" marR="0" lvl="0" indent="0" algn="l" defTabSz="914400" rtl="0" fontAlgn="auto" hangingPunct="1">
              <a:lnSpc>
                <a:spcPct val="100000"/>
              </a:lnSpc>
              <a:spcBef>
                <a:spcPts val="108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Calibri" pitchFamily="18"/>
                <a:ea typeface="Microsoft YaHei" pitchFamily="2"/>
                <a:cs typeface="Courier New" pitchFamily="50"/>
              </a:rPr>
              <a:t>Gmail always uses SSL authentication, hence you need to enable the SSL property on port </a:t>
            </a:r>
            <a:r>
              <a:rPr lang="en-US" sz="2000" b="1" i="0" u="none" strike="noStrike" kern="1200" cap="none" spc="0" baseline="0">
                <a:solidFill>
                  <a:srgbClr val="000000"/>
                </a:solidFill>
                <a:uFillTx/>
                <a:latin typeface="Calibri" pitchFamily="18"/>
                <a:ea typeface="Microsoft YaHei" pitchFamily="2"/>
                <a:cs typeface="Courier New" pitchFamily="50"/>
              </a:rPr>
              <a:t>587</a:t>
            </a:r>
            <a:r>
              <a:rPr lang="en-US" sz="2000" b="0" i="0" u="none" strike="noStrike" kern="1200" cap="none" spc="0" baseline="0">
                <a:solidFill>
                  <a:srgbClr val="000000"/>
                </a:solidFill>
                <a:uFillTx/>
                <a:latin typeface="Calibri" pitchFamily="18"/>
                <a:ea typeface="Microsoft YaHei" pitchFamily="2"/>
                <a:cs typeface="Courier New" pitchFamily="50"/>
              </a:rPr>
              <a:t> or </a:t>
            </a:r>
            <a:r>
              <a:rPr lang="en-US" sz="2000" b="1" i="0" u="none" strike="noStrike" kern="1200" cap="none" spc="0" baseline="0">
                <a:solidFill>
                  <a:srgbClr val="000000"/>
                </a:solidFill>
                <a:uFillTx/>
                <a:latin typeface="Calibri" pitchFamily="18"/>
                <a:ea typeface="Microsoft YaHei" pitchFamily="2"/>
                <a:cs typeface="Courier New" pitchFamily="50"/>
              </a:rPr>
              <a:t>465</a:t>
            </a:r>
            <a:r>
              <a:rPr lang="en-US" sz="2000" b="0" i="0" u="none" strike="noStrike" kern="1200" cap="none" spc="0" baseline="0">
                <a:solidFill>
                  <a:srgbClr val="000000"/>
                </a:solidFill>
                <a:uFillTx/>
                <a:latin typeface="Calibri" pitchFamily="18"/>
                <a:ea typeface="Microsoft YaHei" pitchFamily="2"/>
                <a:cs typeface="Courier New" pitchFamily="50"/>
              </a:rPr>
              <a:t> to send email in c#. As given above, the smtp address of the gmail is “</a:t>
            </a:r>
            <a:r>
              <a:rPr lang="en-US" sz="2000" b="1" i="0" u="none" strike="noStrike" kern="1200" cap="none" spc="0" baseline="0">
                <a:solidFill>
                  <a:srgbClr val="000000"/>
                </a:solidFill>
                <a:uFillTx/>
                <a:latin typeface="Calibri" pitchFamily="18"/>
                <a:ea typeface="Microsoft YaHei" pitchFamily="2"/>
                <a:cs typeface="Courier New" pitchFamily="50"/>
              </a:rPr>
              <a:t>smtp.gmail.com</a:t>
            </a:r>
            <a:r>
              <a:rPr lang="en-US" sz="2000" b="0" i="0" u="none" strike="noStrike" kern="1200" cap="none" spc="0" baseline="0">
                <a:solidFill>
                  <a:srgbClr val="000000"/>
                </a:solidFill>
                <a:uFillTx/>
                <a:latin typeface="Calibri" pitchFamily="18"/>
                <a:ea typeface="Microsoft YaHei" pitchFamily="2"/>
                <a:cs typeface="Courier New" pitchFamily="50"/>
              </a:rPr>
              <a:t>“.</a:t>
            </a:r>
          </a:p>
        </p:txBody>
      </p:sp>
    </p:spTree>
  </p:cSld>
  <p:clrMapOvr>
    <a:masterClrMapping/>
  </p:clrMapOvr>
</p:sld>
</file>

<file path=ppt/theme/theme1.xml><?xml version="1.0" encoding="utf-8"?>
<a:theme xmlns:a="http://schemas.openxmlformats.org/drawingml/2006/main" name="Default 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TotalTime>
  <Words>995</Words>
  <Application>Microsoft Office PowerPoint</Application>
  <PresentationFormat>On-screen Show (4:3)</PresentationFormat>
  <Paragraphs>100</Paragraphs>
  <Slides>15</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Cambria</vt:lpstr>
      <vt:lpstr>SFMono-Regular</vt:lpstr>
      <vt:lpstr>StarSymbol</vt:lpstr>
      <vt:lpstr>Tahoma</vt:lpstr>
      <vt:lpstr>Times New Roman</vt:lpstr>
      <vt:lpstr>Default 2</vt:lpstr>
      <vt:lpstr>Handling E-Mail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E-Mail</dc:title>
  <dc:creator>sarisumesh</dc:creator>
  <cp:lastModifiedBy>BIMAL VIJAY</cp:lastModifiedBy>
  <cp:revision>30</cp:revision>
  <dcterms:modified xsi:type="dcterms:W3CDTF">2023-07-11T06:37:56Z</dcterms:modified>
</cp:coreProperties>
</file>