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  <p:sldMasterId id="2147483722" r:id="rId2"/>
  </p:sldMasterIdLst>
  <p:sldIdLst>
    <p:sldId id="256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hea Varghese" initials="RV" lastIdx="1" clrIdx="0">
    <p:extLst>
      <p:ext uri="{19B8F6BF-5375-455C-9EA6-DF929625EA0E}">
        <p15:presenceInfo xmlns:p15="http://schemas.microsoft.com/office/powerpoint/2012/main" userId="ec4aec684bc197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481" y="1121879"/>
            <a:ext cx="9143040" cy="2387771"/>
          </a:xfrm>
        </p:spPr>
        <p:txBody>
          <a:bodyPr anchor="b"/>
          <a:lstStyle>
            <a:lvl1pPr algn="ctr">
              <a:defRPr sz="5443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481" y="3601819"/>
            <a:ext cx="9143040" cy="1656174"/>
          </a:xfrm>
        </p:spPr>
        <p:txBody>
          <a:bodyPr/>
          <a:lstStyle>
            <a:lvl1pPr marL="0" indent="0" algn="ctr">
              <a:buNone/>
              <a:defRPr sz="2177"/>
            </a:lvl1pPr>
            <a:lvl2pPr marL="414772" indent="0" algn="ctr">
              <a:buNone/>
              <a:defRPr sz="1814"/>
            </a:lvl2pPr>
            <a:lvl3pPr marL="829544" indent="0" algn="ctr">
              <a:buNone/>
              <a:defRPr sz="1633"/>
            </a:lvl3pPr>
            <a:lvl4pPr marL="1244316" indent="0" algn="ctr">
              <a:buNone/>
              <a:defRPr sz="1452"/>
            </a:lvl4pPr>
            <a:lvl5pPr marL="1659087" indent="0" algn="ctr">
              <a:buNone/>
              <a:defRPr sz="1452"/>
            </a:lvl5pPr>
            <a:lvl6pPr marL="2073859" indent="0" algn="ctr">
              <a:buNone/>
              <a:defRPr sz="1452"/>
            </a:lvl6pPr>
            <a:lvl7pPr marL="2488631" indent="0" algn="ctr">
              <a:buNone/>
              <a:defRPr sz="1452"/>
            </a:lvl7pPr>
            <a:lvl8pPr marL="2903403" indent="0" algn="ctr">
              <a:buNone/>
              <a:defRPr sz="1452"/>
            </a:lvl8pPr>
            <a:lvl9pPr marL="3318175" indent="0" algn="ctr">
              <a:buNone/>
              <a:defRPr sz="1452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1BFB6D-C41A-4FEC-8CB3-AF2442D48CE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23F103-BC34-4FE4-A40E-EDDEECFDA5D0}" type="datetimeFigureOut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D9944C-B218-48C4-8BC3-3985DF00F41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DBC628-D914-4F36-AAE8-48297768DDB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8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76741B-8EA4-409E-8715-AC7CC1E03B7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6D93-FCAC-47E0-A2EE-787E62CA814C}" type="datetimeFigureOut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9B0BC6-51F0-4538-BA44-3E7CCC4C187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B12825-E1C5-48ED-9B97-BD2A96BE806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83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2000" y="273629"/>
            <a:ext cx="2739841" cy="58513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641" y="273629"/>
            <a:ext cx="8039039" cy="58513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CD6610-9EDA-48B4-B8D6-F416CA72174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A879A6-0FD0-4734-A311-86BFCA472E6E}" type="datetimeFigureOut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F8B2B3-1DEA-4CEB-BA2E-BB308491FA1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1758F-C2A9-4C46-9213-256AD519FAC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58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481" y="1121879"/>
            <a:ext cx="9143040" cy="2387771"/>
          </a:xfrm>
        </p:spPr>
        <p:txBody>
          <a:bodyPr anchor="b"/>
          <a:lstStyle>
            <a:lvl1pPr algn="ctr">
              <a:defRPr sz="5443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481" y="3601819"/>
            <a:ext cx="9143040" cy="1656174"/>
          </a:xfrm>
        </p:spPr>
        <p:txBody>
          <a:bodyPr/>
          <a:lstStyle>
            <a:lvl1pPr marL="0" indent="0" algn="ctr">
              <a:buNone/>
              <a:defRPr sz="2177"/>
            </a:lvl1pPr>
            <a:lvl2pPr marL="414772" indent="0" algn="ctr">
              <a:buNone/>
              <a:defRPr sz="1814"/>
            </a:lvl2pPr>
            <a:lvl3pPr marL="829544" indent="0" algn="ctr">
              <a:buNone/>
              <a:defRPr sz="1633"/>
            </a:lvl3pPr>
            <a:lvl4pPr marL="1244316" indent="0" algn="ctr">
              <a:buNone/>
              <a:defRPr sz="1452"/>
            </a:lvl4pPr>
            <a:lvl5pPr marL="1659087" indent="0" algn="ctr">
              <a:buNone/>
              <a:defRPr sz="1452"/>
            </a:lvl5pPr>
            <a:lvl6pPr marL="2073859" indent="0" algn="ctr">
              <a:buNone/>
              <a:defRPr sz="1452"/>
            </a:lvl6pPr>
            <a:lvl7pPr marL="2488631" indent="0" algn="ctr">
              <a:buNone/>
              <a:defRPr sz="1452"/>
            </a:lvl7pPr>
            <a:lvl8pPr marL="2903403" indent="0" algn="ctr">
              <a:buNone/>
              <a:defRPr sz="1452"/>
            </a:lvl8pPr>
            <a:lvl9pPr marL="3318175" indent="0" algn="ctr">
              <a:buNone/>
              <a:defRPr sz="1452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90FBAE-4B36-43A1-94CA-C67045B8172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7/19/16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E77515A-F616-4A04-B4B1-E514783FB22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49222-F9BD-4F61-8053-912D2C7FB1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5107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0E15E9-6429-48EB-A1F5-85F94FE2C2D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7/19/16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A08DF46-6489-4E17-86C5-D4F6E70E1A5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6AB49-81D5-4B11-932C-CA4E297151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623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61" y="1709460"/>
            <a:ext cx="10515839" cy="2852939"/>
          </a:xfrm>
        </p:spPr>
        <p:txBody>
          <a:bodyPr anchor="b"/>
          <a:lstStyle>
            <a:lvl1pPr>
              <a:defRPr sz="5443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361" y="4589763"/>
            <a:ext cx="10515839" cy="1499197"/>
          </a:xfrm>
        </p:spPr>
        <p:txBody>
          <a:bodyPr/>
          <a:lstStyle>
            <a:lvl1pPr marL="0" indent="0">
              <a:buNone/>
              <a:defRPr sz="2177"/>
            </a:lvl1pPr>
            <a:lvl2pPr marL="414772" indent="0">
              <a:buNone/>
              <a:defRPr sz="1814"/>
            </a:lvl2pPr>
            <a:lvl3pPr marL="829544" indent="0">
              <a:buNone/>
              <a:defRPr sz="1633"/>
            </a:lvl3pPr>
            <a:lvl4pPr marL="1244316" indent="0">
              <a:buNone/>
              <a:defRPr sz="1452"/>
            </a:lvl4pPr>
            <a:lvl5pPr marL="1659087" indent="0">
              <a:buNone/>
              <a:defRPr sz="1452"/>
            </a:lvl5pPr>
            <a:lvl6pPr marL="2073859" indent="0">
              <a:buNone/>
              <a:defRPr sz="1452"/>
            </a:lvl6pPr>
            <a:lvl7pPr marL="2488631" indent="0">
              <a:buNone/>
              <a:defRPr sz="1452"/>
            </a:lvl7pPr>
            <a:lvl8pPr marL="2903403" indent="0">
              <a:buNone/>
              <a:defRPr sz="1452"/>
            </a:lvl8pPr>
            <a:lvl9pPr marL="3318175" indent="0">
              <a:buNone/>
              <a:defRPr sz="14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DC1A7D-5904-41A3-BD22-299CEC6FDB4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7/19/16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5440968-A5BF-4859-9489-DC3BF7689AE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88167-8FF2-4A9C-87D7-8697B4D764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4810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641" y="1604329"/>
            <a:ext cx="5389439" cy="45206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400" y="1604329"/>
            <a:ext cx="5389441" cy="45206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AE457F1-2ABA-4D75-BF35-C6431D1900E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7/19/16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EFED20-DA67-4ED4-A953-3EA4F3324FD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A6F3B-0399-4950-8B95-F051E93A7E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6939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41" y="365798"/>
            <a:ext cx="10515839" cy="13249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041" y="1680657"/>
            <a:ext cx="515903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041" y="2504424"/>
            <a:ext cx="5159039" cy="3685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801" y="1680657"/>
            <a:ext cx="518207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801" y="2504424"/>
            <a:ext cx="5182079" cy="3685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F000326-4038-4203-A8B4-B4E1E9FC555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7/19/16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8C8417A-C748-482B-971A-74B8B6807C8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66E2C-B4AF-4510-99FD-4A215F88A8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853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9662780-3E41-479F-BD82-D5AA439D8B4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7/19/16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BA4F498-9C9F-4EEA-A8A9-6960ED38720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291A4-8E3F-430B-9DFA-AD46E4CFC2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5657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C55616B-1F7A-4187-BEC3-4CEF3E37578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7/19/16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2892A7E-D78E-4BF5-8557-CEC46349D74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71B91-6191-4499-A17C-81B424021D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7061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9895722-A11F-436C-A083-D711E3125EC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7/19/16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5B7FF4-8BF4-4E60-8CC5-8E8A42AC6E7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14D8C8-F24B-4111-82DE-D90A90B275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050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8D0D46-B753-48DB-9277-05857B161DC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C9CA7B-DFD4-44B5-8C60-D14B8CD1FB59}" type="datetimeFigureOut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B19655-A01D-4090-8A64-A4CCD969EE3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2F29A3-7435-480C-B12B-7317D56FB87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344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 marL="0" indent="0">
              <a:buNone/>
              <a:defRPr sz="2903"/>
            </a:lvl1pPr>
            <a:lvl2pPr marL="414772" indent="0">
              <a:buNone/>
              <a:defRPr sz="2540"/>
            </a:lvl2pPr>
            <a:lvl3pPr marL="829544" indent="0">
              <a:buNone/>
              <a:defRPr sz="2177"/>
            </a:lvl3pPr>
            <a:lvl4pPr marL="1244316" indent="0">
              <a:buNone/>
              <a:defRPr sz="1814"/>
            </a:lvl4pPr>
            <a:lvl5pPr marL="1659087" indent="0">
              <a:buNone/>
              <a:defRPr sz="1814"/>
            </a:lvl5pPr>
            <a:lvl6pPr marL="2073859" indent="0">
              <a:buNone/>
              <a:defRPr sz="1814"/>
            </a:lvl6pPr>
            <a:lvl7pPr marL="2488631" indent="0">
              <a:buNone/>
              <a:defRPr sz="1814"/>
            </a:lvl7pPr>
            <a:lvl8pPr marL="2903403" indent="0">
              <a:buNone/>
              <a:defRPr sz="1814"/>
            </a:lvl8pPr>
            <a:lvl9pPr marL="3318175" indent="0">
              <a:buNone/>
              <a:defRPr sz="1814"/>
            </a:lvl9pPr>
          </a:lstStyle>
          <a:p>
            <a:pPr lvl="0"/>
            <a:r>
              <a:rPr lang="en-US" noProof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98E6EDC-0932-4354-A18D-E7F6CD4AAA3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7/19/16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C98443-9563-4B66-BF05-BDC1B76E884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1FE46-524B-4660-AC58-5B05F35A1E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00157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E06065-66AB-41EA-84A1-EC086B0089E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7/19/16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9082F4-A997-41EF-9796-5BEDFD0F93A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EAE1F4-5EE7-45F8-894E-271C92E3CE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73145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2000" y="275070"/>
            <a:ext cx="2739841" cy="58498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641" y="275070"/>
            <a:ext cx="8039039" cy="58498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E19B55-F34A-4F2B-8AB3-CA54749D8D8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7/19/16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141986A-525F-4B50-AE2B-86707BA1A2C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8A05C-3B01-4FFC-8777-730D0D748E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675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61" y="1709460"/>
            <a:ext cx="10515839" cy="2852939"/>
          </a:xfrm>
        </p:spPr>
        <p:txBody>
          <a:bodyPr anchor="b"/>
          <a:lstStyle>
            <a:lvl1pPr>
              <a:defRPr sz="5443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361" y="4589763"/>
            <a:ext cx="10515839" cy="1499197"/>
          </a:xfrm>
        </p:spPr>
        <p:txBody>
          <a:bodyPr/>
          <a:lstStyle>
            <a:lvl1pPr marL="0" indent="0">
              <a:buNone/>
              <a:defRPr sz="2177"/>
            </a:lvl1pPr>
            <a:lvl2pPr marL="414772" indent="0">
              <a:buNone/>
              <a:defRPr sz="1814"/>
            </a:lvl2pPr>
            <a:lvl3pPr marL="829544" indent="0">
              <a:buNone/>
              <a:defRPr sz="1633"/>
            </a:lvl3pPr>
            <a:lvl4pPr marL="1244316" indent="0">
              <a:buNone/>
              <a:defRPr sz="1452"/>
            </a:lvl4pPr>
            <a:lvl5pPr marL="1659087" indent="0">
              <a:buNone/>
              <a:defRPr sz="1452"/>
            </a:lvl5pPr>
            <a:lvl6pPr marL="2073859" indent="0">
              <a:buNone/>
              <a:defRPr sz="1452"/>
            </a:lvl6pPr>
            <a:lvl7pPr marL="2488631" indent="0">
              <a:buNone/>
              <a:defRPr sz="1452"/>
            </a:lvl7pPr>
            <a:lvl8pPr marL="2903403" indent="0">
              <a:buNone/>
              <a:defRPr sz="1452"/>
            </a:lvl8pPr>
            <a:lvl9pPr marL="3318175" indent="0">
              <a:buNone/>
              <a:defRPr sz="14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6DF000-C1A0-4A69-9873-6A6E4923B26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4E6425-0181-43F2-84FC-787E803FD2F8}" type="datetimeFigureOut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84E791-CB02-4475-B164-620C1AB6092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9EEEAD-5557-407E-806A-073A93D3ADF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0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641" y="1604329"/>
            <a:ext cx="5389439" cy="45206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400" y="1604329"/>
            <a:ext cx="5389441" cy="45206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C7E39C3-9EEF-4FD6-9C0D-99A6E7A9B44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DB8791-F1B0-41E7-B7FD-A781E65C4266}" type="datetimeFigureOut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1C1387F-3F77-4997-8D9D-F7039A5D255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BAB9791-3A19-4A53-8499-06CB66CA7CB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4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41" y="365798"/>
            <a:ext cx="10515839" cy="13249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041" y="1680657"/>
            <a:ext cx="515903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041" y="2504424"/>
            <a:ext cx="5159039" cy="3685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801" y="1680657"/>
            <a:ext cx="518207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801" y="2504424"/>
            <a:ext cx="5182079" cy="3685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62A8406-9130-4EF6-B020-3C34146CC7E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DD63B2-E120-4ED8-B27B-C685F510A5FE}" type="datetimeFigureOut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95DC0BC-6A31-491F-BC79-7EFED30D17F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BAA68FE7-A14A-47C9-A1A9-2E7C0E24285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A138CC7-40F1-477E-9454-AEA67388683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A18ACC-A947-437B-A130-35BD54FDF1E9}" type="datetimeFigureOut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8297977-6AEE-4121-8432-94969F166A4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0B2BA4-E94D-4679-9667-E02C830F6BF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1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8924EFFA-9B7D-489A-8731-CF68A8A8B68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D7E02-BCB8-4D50-A234-369438C08659}" type="datetimeFigureOut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7544E78-082B-4A96-A011-61B18EDB7E9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6449321-878A-4123-BE76-ED83DABD2C4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0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D4BDFCE-37D5-454F-B081-4E13138DCC2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E86A4C-8E40-4F87-A4F0-01A0687C5742}" type="datetimeFigureOut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FDFB2BA-5824-45E2-8486-691C25F93B8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6D16C13-584F-4719-A937-842C9D40A25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3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 marL="0" indent="0">
              <a:buNone/>
              <a:defRPr sz="2903"/>
            </a:lvl1pPr>
            <a:lvl2pPr marL="414772" indent="0">
              <a:buNone/>
              <a:defRPr sz="2540"/>
            </a:lvl2pPr>
            <a:lvl3pPr marL="829544" indent="0">
              <a:buNone/>
              <a:defRPr sz="2177"/>
            </a:lvl3pPr>
            <a:lvl4pPr marL="1244316" indent="0">
              <a:buNone/>
              <a:defRPr sz="1814"/>
            </a:lvl4pPr>
            <a:lvl5pPr marL="1659087" indent="0">
              <a:buNone/>
              <a:defRPr sz="1814"/>
            </a:lvl5pPr>
            <a:lvl6pPr marL="2073859" indent="0">
              <a:buNone/>
              <a:defRPr sz="1814"/>
            </a:lvl6pPr>
            <a:lvl7pPr marL="2488631" indent="0">
              <a:buNone/>
              <a:defRPr sz="1814"/>
            </a:lvl7pPr>
            <a:lvl8pPr marL="2903403" indent="0">
              <a:buNone/>
              <a:defRPr sz="1814"/>
            </a:lvl8pPr>
            <a:lvl9pPr marL="3318175" indent="0">
              <a:buNone/>
              <a:defRPr sz="1814"/>
            </a:lvl9pPr>
          </a:lstStyle>
          <a:p>
            <a:pPr lvl="0"/>
            <a:r>
              <a:rPr lang="en-US" noProof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D1865FF-C3E8-41D8-8BF5-C91C1C03E95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E72C73-2D91-4E12-BA25-F0AA0C03599B}" type="datetimeFigureOut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2A65625-2F47-4C2B-BB13-B78531E8090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F18D3B0-9CEB-4EDF-932C-B9A7779F9A9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20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1A9A7566-8B78-4186-AA72-80A3B5436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8641" y="273629"/>
            <a:ext cx="10963200" cy="1139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B963B886-2C8D-44CE-BBBD-361474123B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8641" y="1604329"/>
            <a:ext cx="10963200" cy="452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372789D-BC70-4D11-BB24-EEC7E2795A3D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08641" y="6247376"/>
            <a:ext cx="2831999" cy="46660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DF7ADFB-3D7C-44EF-ADCB-F78CA378BF33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170240" y="6247376"/>
            <a:ext cx="3857281" cy="46660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</a:tabLst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53AD8DF-CAD2-4565-897E-EAB3B574560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741761" y="6247376"/>
            <a:ext cx="2831999" cy="46660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7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ctr" defTabSz="407571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2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07571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2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07571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2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07571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2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07571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2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281245" indent="-207386" algn="ctr" defTabSz="407571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2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696017" indent="-207386" algn="ctr" defTabSz="407571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2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110789" indent="-207386" algn="ctr" defTabSz="407571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2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525561" indent="-207386" algn="ctr" defTabSz="407571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2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11079" indent="-311079" algn="l" defTabSz="407571" rtl="0" eaLnBrk="1" fontAlgn="base" hangingPunct="1">
        <a:lnSpc>
          <a:spcPct val="93000"/>
        </a:lnSpc>
        <a:spcBef>
          <a:spcPct val="0"/>
        </a:spcBef>
        <a:spcAft>
          <a:spcPts val="1282"/>
        </a:spcAft>
        <a:buClr>
          <a:srgbClr val="000000"/>
        </a:buClr>
        <a:buSzPct val="100000"/>
        <a:buFont typeface="Times New Roman" panose="02020603050405020304" pitchFamily="18" charset="0"/>
        <a:defRPr sz="2903" kern="1200">
          <a:solidFill>
            <a:srgbClr val="000000"/>
          </a:solidFill>
          <a:latin typeface="+mn-lt"/>
          <a:ea typeface="+mn-ea"/>
          <a:cs typeface="+mn-cs"/>
        </a:defRPr>
      </a:lvl1pPr>
      <a:lvl2pPr marL="674004" indent="-259232" algn="l" defTabSz="407571" rtl="0" eaLnBrk="1" fontAlgn="base" hangingPunct="1">
        <a:lnSpc>
          <a:spcPct val="93000"/>
        </a:lnSpc>
        <a:spcBef>
          <a:spcPct val="0"/>
        </a:spcBef>
        <a:spcAft>
          <a:spcPts val="1032"/>
        </a:spcAft>
        <a:buClr>
          <a:srgbClr val="000000"/>
        </a:buClr>
        <a:buSzPct val="100000"/>
        <a:buFont typeface="Times New Roman" panose="02020603050405020304" pitchFamily="18" charset="0"/>
        <a:defRPr sz="2540" kern="1200">
          <a:solidFill>
            <a:srgbClr val="000000"/>
          </a:solidFill>
          <a:latin typeface="+mn-lt"/>
          <a:ea typeface="+mn-ea"/>
          <a:cs typeface="+mn-cs"/>
        </a:defRPr>
      </a:lvl2pPr>
      <a:lvl3pPr marL="1036930" indent="-207386" algn="l" defTabSz="407571" rtl="0" eaLnBrk="1" fontAlgn="base" hangingPunct="1">
        <a:lnSpc>
          <a:spcPct val="93000"/>
        </a:lnSpc>
        <a:spcBef>
          <a:spcPct val="0"/>
        </a:spcBef>
        <a:spcAft>
          <a:spcPts val="771"/>
        </a:spcAft>
        <a:buClr>
          <a:srgbClr val="000000"/>
        </a:buClr>
        <a:buSzPct val="100000"/>
        <a:buFont typeface="Times New Roman" panose="02020603050405020304" pitchFamily="18" charset="0"/>
        <a:defRPr sz="2177" kern="1200">
          <a:solidFill>
            <a:srgbClr val="000000"/>
          </a:solidFill>
          <a:latin typeface="+mn-lt"/>
          <a:ea typeface="+mn-ea"/>
          <a:cs typeface="+mn-cs"/>
        </a:defRPr>
      </a:lvl3pPr>
      <a:lvl4pPr marL="1451701" indent="-207386" algn="l" defTabSz="407571" rtl="0" eaLnBrk="1" fontAlgn="base" hangingPunct="1">
        <a:lnSpc>
          <a:spcPct val="93000"/>
        </a:lnSpc>
        <a:spcBef>
          <a:spcPct val="0"/>
        </a:spcBef>
        <a:spcAft>
          <a:spcPts val="522"/>
        </a:spcAft>
        <a:buClr>
          <a:srgbClr val="000000"/>
        </a:buClr>
        <a:buSzPct val="100000"/>
        <a:buFont typeface="Times New Roman" panose="02020603050405020304" pitchFamily="18" charset="0"/>
        <a:defRPr sz="1814" kern="1200">
          <a:solidFill>
            <a:srgbClr val="000000"/>
          </a:solidFill>
          <a:latin typeface="+mn-lt"/>
          <a:ea typeface="+mn-ea"/>
          <a:cs typeface="+mn-cs"/>
        </a:defRPr>
      </a:lvl4pPr>
      <a:lvl5pPr marL="1866473" indent="-207386" algn="l" defTabSz="407571" rtl="0" eaLnBrk="1" fontAlgn="base" hangingPunct="1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anose="02020603050405020304" pitchFamily="18" charset="0"/>
        <a:defRPr sz="1814" kern="1200">
          <a:solidFill>
            <a:srgbClr val="000000"/>
          </a:solidFill>
          <a:latin typeface="+mn-lt"/>
          <a:ea typeface="+mn-ea"/>
          <a:cs typeface="+mn-cs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>
            <a:extLst>
              <a:ext uri="{FF2B5EF4-FFF2-40B4-BE49-F238E27FC236}">
                <a16:creationId xmlns:a16="http://schemas.microsoft.com/office/drawing/2014/main" id="{47FD32D4-4A87-45FC-B27E-9793562B9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08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1" name="Rectangle 2">
            <a:extLst>
              <a:ext uri="{FF2B5EF4-FFF2-40B4-BE49-F238E27FC236}">
                <a16:creationId xmlns:a16="http://schemas.microsoft.com/office/drawing/2014/main" id="{AD532F51-CA01-464C-B8F2-A5B7E05A7C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8641" y="275070"/>
            <a:ext cx="10963200" cy="1136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3E7BDDE-5D79-4FF7-9932-23DA1A3C4564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08641" y="6356827"/>
            <a:ext cx="2835839" cy="3585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656722" algn="l"/>
                <a:tab pos="1313444" algn="l"/>
                <a:tab pos="1970166" algn="l"/>
              </a:tabLst>
              <a:defRPr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7/19/16</a:t>
            </a:r>
          </a:p>
        </p:txBody>
      </p:sp>
      <p:sp>
        <p:nvSpPr>
          <p:cNvPr id="2053" name="Text Box 4">
            <a:extLst>
              <a:ext uri="{FF2B5EF4-FFF2-40B4-BE49-F238E27FC236}">
                <a16:creationId xmlns:a16="http://schemas.microsoft.com/office/drawing/2014/main" id="{B83C4AEF-B467-4783-BCCF-4DB600DF9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481" y="6356827"/>
            <a:ext cx="3859200" cy="364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A6813F7-1CFF-4728-B350-33C51A53C85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736000" y="6356827"/>
            <a:ext cx="2835841" cy="3585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656722" algn="l"/>
                <a:tab pos="1313444" algn="l"/>
                <a:tab pos="1970166" algn="l"/>
              </a:tabLst>
              <a:defRPr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E4AB9CCC-5DBA-421A-95B4-9439415877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5" name="Rectangle 6">
            <a:extLst>
              <a:ext uri="{FF2B5EF4-FFF2-40B4-BE49-F238E27FC236}">
                <a16:creationId xmlns:a16="http://schemas.microsoft.com/office/drawing/2014/main" id="{5020E5D6-753A-4BFD-9673-1AE7D41C85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8641" y="1604329"/>
            <a:ext cx="10963200" cy="452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04742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sldNum="0" hdr="0" ftr="0"/>
  <p:txStyles>
    <p:titleStyle>
      <a:lvl1pPr algn="l" defTabSz="407571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996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07571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996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l" defTabSz="407571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996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l" defTabSz="407571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996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l" defTabSz="407571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996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281245" indent="-207386" algn="l" defTabSz="407571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996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696017" indent="-207386" algn="l" defTabSz="407571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996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110789" indent="-207386" algn="l" defTabSz="407571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996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525561" indent="-207386" algn="l" defTabSz="407571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996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11079" indent="-311079" algn="l" defTabSz="407571" rtl="0" eaLnBrk="1" fontAlgn="base" hangingPunct="1">
        <a:lnSpc>
          <a:spcPct val="102000"/>
        </a:lnSpc>
        <a:spcBef>
          <a:spcPct val="0"/>
        </a:spcBef>
        <a:spcAft>
          <a:spcPts val="1418"/>
        </a:spcAft>
        <a:buClr>
          <a:srgbClr val="000000"/>
        </a:buClr>
        <a:buSzPct val="100000"/>
        <a:buFont typeface="Times New Roman" panose="02020603050405020304" pitchFamily="18" charset="0"/>
        <a:defRPr sz="3175" kern="1200">
          <a:solidFill>
            <a:srgbClr val="000000"/>
          </a:solidFill>
          <a:latin typeface="+mn-lt"/>
          <a:ea typeface="+mn-ea"/>
          <a:cs typeface="+mn-cs"/>
        </a:defRPr>
      </a:lvl1pPr>
      <a:lvl2pPr marL="674004" indent="-259232" algn="l" defTabSz="407571" rtl="0" eaLnBrk="1" fontAlgn="base" hangingPunct="1">
        <a:lnSpc>
          <a:spcPct val="102000"/>
        </a:lnSpc>
        <a:spcBef>
          <a:spcPct val="0"/>
        </a:spcBef>
        <a:spcAft>
          <a:spcPts val="1134"/>
        </a:spcAft>
        <a:buClr>
          <a:srgbClr val="000000"/>
        </a:buClr>
        <a:buSzPct val="100000"/>
        <a:buFont typeface="Times New Roman" panose="02020603050405020304" pitchFamily="18" charset="0"/>
        <a:defRPr sz="2449" kern="1200">
          <a:solidFill>
            <a:srgbClr val="000000"/>
          </a:solidFill>
          <a:latin typeface="+mn-lt"/>
          <a:ea typeface="+mn-ea"/>
          <a:cs typeface="+mn-cs"/>
        </a:defRPr>
      </a:lvl2pPr>
      <a:lvl3pPr marL="1036930" indent="-207386" algn="l" defTabSz="407571" rtl="0" eaLnBrk="1" fontAlgn="base" hangingPunct="1">
        <a:lnSpc>
          <a:spcPct val="102000"/>
        </a:lnSpc>
        <a:spcBef>
          <a:spcPct val="0"/>
        </a:spcBef>
        <a:spcAft>
          <a:spcPts val="851"/>
        </a:spcAft>
        <a:buClr>
          <a:srgbClr val="000000"/>
        </a:buClr>
        <a:buSzPct val="100000"/>
        <a:buFont typeface="Times New Roman" panose="02020603050405020304" pitchFamily="18" charset="0"/>
        <a:defRPr sz="1996" kern="1200">
          <a:solidFill>
            <a:srgbClr val="000000"/>
          </a:solidFill>
          <a:latin typeface="+mn-lt"/>
          <a:ea typeface="+mn-ea"/>
          <a:cs typeface="+mn-cs"/>
        </a:defRPr>
      </a:lvl3pPr>
      <a:lvl4pPr marL="1451701" indent="-207386" algn="l" defTabSz="407571" rtl="0" eaLnBrk="1" fontAlgn="base" hangingPunct="1">
        <a:lnSpc>
          <a:spcPct val="102000"/>
        </a:lnSpc>
        <a:spcBef>
          <a:spcPct val="0"/>
        </a:spcBef>
        <a:spcAft>
          <a:spcPts val="567"/>
        </a:spcAft>
        <a:buClr>
          <a:srgbClr val="000000"/>
        </a:buClr>
        <a:buSzPct val="100000"/>
        <a:buFont typeface="Times New Roman" panose="02020603050405020304" pitchFamily="18" charset="0"/>
        <a:defRPr sz="1996" kern="1200">
          <a:solidFill>
            <a:srgbClr val="000000"/>
          </a:solidFill>
          <a:latin typeface="+mn-lt"/>
          <a:ea typeface="+mn-ea"/>
          <a:cs typeface="+mn-cs"/>
        </a:defRPr>
      </a:lvl4pPr>
      <a:lvl5pPr marL="1866473" indent="-207386" algn="l" defTabSz="407571" rtl="0" eaLnBrk="1" fontAlgn="base" hangingPunct="1">
        <a:lnSpc>
          <a:spcPct val="93000"/>
        </a:lnSpc>
        <a:spcBef>
          <a:spcPct val="0"/>
        </a:spcBef>
        <a:spcAft>
          <a:spcPts val="284"/>
        </a:spcAft>
        <a:buClr>
          <a:srgbClr val="000000"/>
        </a:buClr>
        <a:buSzPct val="100000"/>
        <a:buFont typeface="Times New Roman" panose="02020603050405020304" pitchFamily="18" charset="0"/>
        <a:defRPr sz="1996" kern="120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searchnetworking/definition/protocol" TargetMode="External"/><Relationship Id="rId2" Type="http://schemas.openxmlformats.org/officeDocument/2006/relationships/hyperlink" Target="https://www.techtarget.com/whatis/definition/server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techtarget.com/searchnetworking/definition/port-80" TargetMode="External"/><Relationship Id="rId4" Type="http://schemas.openxmlformats.org/officeDocument/2006/relationships/hyperlink" Target="https://www.techtarget.com/whatis/definition/HTTP-Hypertext-Transfer-Protoco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searchnetworking/definition/packet" TargetMode="External"/><Relationship Id="rId2" Type="http://schemas.openxmlformats.org/officeDocument/2006/relationships/hyperlink" Target="https://www.techtarget.com/whatis/definition/IP-address-Internet-Protocol-Address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32E3-107D-4A1E-BABC-B757B05D44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en-IN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5D9CDF-93D7-4A67-926D-252EF307D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79388" y="92259"/>
            <a:ext cx="1211998" cy="717820"/>
          </a:xfrm>
          <a:prstGeom prst="rect">
            <a:avLst/>
          </a:prstGeom>
          <a:effectLst>
            <a:outerShdw dist="50800" dir="5400000" sx="127000" sy="127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2599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46954-5833-2D1F-1EDA-BF7259BBF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3AE4C-3E38-DFC7-1FCC-98E226EA8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IN" dirty="0"/>
              <a:t>A socket is an endpoint between two-way communication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IN" dirty="0"/>
              <a:t>It is a way of connecting two nodes on network to communicate with each other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077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58A1-9980-F4BF-79E9-AE6A7F8C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C2751-250C-83D5-4310-DDC27FCE9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A server has a bind() method which binds it to a specific IP and port so that it can listen to incoming requests on that IP and port.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A server has a listen() method which puts the server into listen mode.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This allows the server to listen to incoming connections.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And last a server has an accept() and close() method.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 The accept method initiates a connection with the client and the close method closes the connection with the client.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11159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A04D-F320-E1A1-6705-C61BF4F5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ADCB-2D77-298E-0ABA-50E268942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First of all we import socket which is necessary.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Then we made a socket object and reserved a port on our pc.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After that we bound our server to the specified port.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Passing an empty string means that the server can listen to incoming connections from other computers as well.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If we would have passed 127.0.0.1 then it would have listened to only those calls made within the local computer.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8507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B6152-90E7-43EC-9AD4-8FC7D84CA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5914" y="3006970"/>
            <a:ext cx="7249933" cy="2695964"/>
          </a:xfrm>
        </p:spPr>
        <p:txBody>
          <a:bodyPr/>
          <a:lstStyle/>
          <a:p>
            <a:r>
              <a:rPr lang="en-I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867216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7967-5FFE-D0D9-C391-A41837712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41" y="116542"/>
            <a:ext cx="10963200" cy="1294808"/>
          </a:xfrm>
        </p:spPr>
        <p:txBody>
          <a:bodyPr/>
          <a:lstStyle/>
          <a:p>
            <a:pPr algn="ctr"/>
            <a:r>
              <a:rPr lang="en-IN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48098-A122-AA02-414A-653E1E684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IN" dirty="0"/>
              <a:t>A network is a set of devices(nodes) connected by communication links.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IN" dirty="0"/>
              <a:t>Facilitate communication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IN" dirty="0"/>
              <a:t>Sharing resources</a:t>
            </a:r>
          </a:p>
        </p:txBody>
      </p:sp>
    </p:spTree>
    <p:extLst>
      <p:ext uri="{BB962C8B-B14F-4D97-AF65-F5344CB8AC3E}">
        <p14:creationId xmlns:p14="http://schemas.microsoft.com/office/powerpoint/2010/main" val="3662600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73B84-0EC1-C87D-EE7B-4DDEC22BF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41" y="170330"/>
            <a:ext cx="10963200" cy="1241020"/>
          </a:xfrm>
        </p:spPr>
        <p:txBody>
          <a:bodyPr/>
          <a:lstStyle/>
          <a:p>
            <a:pPr algn="ctr"/>
            <a:r>
              <a:rPr lang="en-US" sz="5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IP ADDRESS</a:t>
            </a:r>
            <a:endParaRPr lang="en-IN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14C04-BA38-DA5C-A380-36D86A95D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IP address is a unique address that is used to identify computers or nodes on the internet. 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address is just a string of numbers written in a certain format.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is generally expressed in the set of numbers for example 192.155.12.1. 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each number in the set is from 0 to 255 range.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68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C55F-493B-FD11-1B0D-00DCB8E4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A5A78-CDDB-AEAB-48AA-7F50026AB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641" y="1326777"/>
            <a:ext cx="10963200" cy="4798188"/>
          </a:xfrm>
        </p:spPr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port number is a way to identify a specific process to which an internet or other network message is to be forwarded when it arrives at a </a:t>
            </a:r>
            <a:r>
              <a:rPr lang="en-US" sz="2800" b="0" i="0" u="sng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server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 network-connected devices come equipped with standardized ports that have an assigned number.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These numbers are reserved for certain </a:t>
            </a:r>
            <a:r>
              <a:rPr lang="en-US" sz="2800" b="0" i="0" u="sng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protocols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and their associated function.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Hypertext Transfer Protocol (</a:t>
            </a:r>
            <a:r>
              <a:rPr lang="en-US" sz="2800" b="0" i="0" u="sng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messages, for example, always go to </a:t>
            </a:r>
            <a:r>
              <a:rPr lang="en-US" sz="2800" b="0" i="0" u="sng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port 80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-- one of the most commonly used ports.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71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D300-D7B2-A449-0446-D390E0A04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123" y="164896"/>
            <a:ext cx="10963200" cy="1136279"/>
          </a:xfrm>
        </p:spPr>
        <p:txBody>
          <a:bodyPr/>
          <a:lstStyle/>
          <a:p>
            <a:pPr algn="ctr"/>
            <a:r>
              <a:rPr lang="en-US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difference between an IP address and a port number?</a:t>
            </a:r>
            <a:b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BBC2B-38F0-48C3-6BBB-59DB2262C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 </a:t>
            </a:r>
            <a:r>
              <a:rPr lang="en-US" b="0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IP address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identifies a machine in an IP network and is used to determine the destination of a data </a:t>
            </a:r>
            <a:r>
              <a:rPr lang="en-US" b="0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packet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 numbers identify a particular application or service on a system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709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77FB8-298E-EEE8-2120-7F5088E4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 ADDRESS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8928-05AF-577F-A8CC-65000F8B1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 address is a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unique identifier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that is assigned to a NIC (Network Interface Controller/ Card). It consists of a 48 bit or 64-bit address, which is associated with the network adapter. 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 address can be in hexadecimal format. 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full form of MAC address is Media Access Control address.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804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5AD0-C926-706E-BF40-6DA6B5D9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endParaRPr lang="en-IN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2E511-F3A4-8EB0-516D-5680F6D39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In networking, a protocol is a set of rules for formatting and processing data.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 Network protocols are like a common language for computers.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The computers within a network may use vastly different software and hardware; however, the use of protocols enables them to communicate with each other regardless.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336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409A8-95EC-686E-AF09-2B7531CE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CONNECTION-ORIENTED SERVICES</a:t>
            </a:r>
            <a:br>
              <a:rPr lang="en-US" sz="3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61979-1451-EA0B-AB8E-F0C29F16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 connection-oriented service, each packet is related to a source/destination connection. These packets are routed along a similar path, known as a virtual circuit. Thus, it provides an end-to-end connection to the client for reliable data transfer.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delivers information in order without duplication or missing information. It does not congest the communication channel and the buffer of the receiving device. The host machine requests a connection to interact and closes the connection after the transmission of the data.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communication is an example of a connection-oriented service.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411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4238-D4AA-F02C-4C82-7D7086B6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CONNECTIONLESS-SERVICE</a:t>
            </a:r>
            <a:br>
              <a:rPr lang="en-US" sz="3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C4E6F-166E-2CDC-E4BF-375F68655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Nunito" pitchFamily="2" charset="0"/>
              </a:rPr>
              <a:t>In connectionless service, a router treats each packet individually. 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packets are routed through different paths through the network according to the decisions made by routers.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Nunito" pitchFamily="2" charset="0"/>
              </a:rPr>
              <a:t> The network or communication channel does not guarantee data delivery from the host machine to the destination machine in connectionless service.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838342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429AAA90-E923-4E01-8609-ED79B1AA0712}" vid="{7C97C353-C2F6-4113-99D3-6BC2DC035CD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3298</TotalTime>
  <Words>682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-apple-system</vt:lpstr>
      <vt:lpstr>Arial</vt:lpstr>
      <vt:lpstr>Calibri</vt:lpstr>
      <vt:lpstr>Nunito</vt:lpstr>
      <vt:lpstr>Times New Roman</vt:lpstr>
      <vt:lpstr>urw-din</vt:lpstr>
      <vt:lpstr>Wingdings</vt:lpstr>
      <vt:lpstr>Theme1</vt:lpstr>
      <vt:lpstr>Office Theme</vt:lpstr>
      <vt:lpstr>SOCKET </vt:lpstr>
      <vt:lpstr>NETWORK CONNECTIONS</vt:lpstr>
      <vt:lpstr>IP ADDRESS</vt:lpstr>
      <vt:lpstr>PORT NUMBER</vt:lpstr>
      <vt:lpstr>What is the difference between an IP address and a port number? </vt:lpstr>
      <vt:lpstr>MAC ADDRESS</vt:lpstr>
      <vt:lpstr>PROTOCOL</vt:lpstr>
      <vt:lpstr>CONNECTION-ORIENTED SERVICES </vt:lpstr>
      <vt:lpstr>CONNECTIONLESS-SERVICE </vt:lpstr>
      <vt:lpstr>SOCKET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WRAPPER CLASS</dc:title>
  <dc:creator>Rhea Varghese</dc:creator>
  <cp:lastModifiedBy>BIMAL VIJAY</cp:lastModifiedBy>
  <cp:revision>57</cp:revision>
  <dcterms:created xsi:type="dcterms:W3CDTF">2019-01-06T14:15:09Z</dcterms:created>
  <dcterms:modified xsi:type="dcterms:W3CDTF">2023-07-11T07:10:23Z</dcterms:modified>
</cp:coreProperties>
</file>