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8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70" r:id="rId9"/>
    <p:sldId id="263" r:id="rId10"/>
    <p:sldId id="273" r:id="rId11"/>
    <p:sldId id="265" r:id="rId12"/>
    <p:sldId id="266" r:id="rId13"/>
    <p:sldId id="264" r:id="rId14"/>
    <p:sldId id="267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6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459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478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5707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245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91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674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050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2772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297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1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399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389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5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9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3065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84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A048-C651-E8A5-AF78-F61CFCB52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854" y="1656442"/>
            <a:ext cx="9543594" cy="261619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AUDITING AND </a:t>
            </a:r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DEDUPLICATIng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IN CLOUD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F7C8E-BF13-D38B-1D0D-16726D41A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387" y="3893458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ANJU M</a:t>
            </a:r>
          </a:p>
          <a:p>
            <a:pPr algn="just"/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2022MSIT02</a:t>
            </a:r>
          </a:p>
        </p:txBody>
      </p:sp>
    </p:spTree>
    <p:extLst>
      <p:ext uri="{BB962C8B-B14F-4D97-AF65-F5344CB8AC3E}">
        <p14:creationId xmlns:p14="http://schemas.microsoft.com/office/powerpoint/2010/main" val="30443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525-7069-B8DE-481A-05E8C0AC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 Setup wizard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D33AE-4885-30BB-64DB-C609E1B6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User setup wizard , user have to  enter the personal information to register into application.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 </a:t>
            </a:r>
            <a:r>
              <a:rPr lang="en-US" sz="2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registeration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user can login into the process through the username and password.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316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769B-DBD7-E339-2E33-A0AF7C5D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hashcode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D92A-45D3-4CD8-8143-B6E32536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8759"/>
            <a:ext cx="10930812" cy="45440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dirty="0">
                <a:latin typeface="+mj-lt"/>
              </a:rPr>
              <a:t>User generates the </a:t>
            </a:r>
            <a:r>
              <a:rPr lang="en-US" sz="2100" dirty="0" err="1">
                <a:latin typeface="+mj-lt"/>
              </a:rPr>
              <a:t>hashcode</a:t>
            </a:r>
            <a:r>
              <a:rPr lang="en-US" sz="2100" dirty="0">
                <a:latin typeface="+mj-lt"/>
              </a:rPr>
              <a:t> for the particular file and hand over the encrypted file and </a:t>
            </a:r>
            <a:r>
              <a:rPr lang="en-US" sz="2100" dirty="0" err="1">
                <a:latin typeface="+mj-lt"/>
              </a:rPr>
              <a:t>hashcode</a:t>
            </a:r>
            <a:r>
              <a:rPr lang="en-US" sz="2100" dirty="0">
                <a:latin typeface="+mj-lt"/>
              </a:rPr>
              <a:t> to the Third Party Auditor.</a:t>
            </a:r>
            <a:endParaRPr lang="en-IN" sz="2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 auditing protocol with key exposure resilience is composed by </a:t>
            </a:r>
            <a:r>
              <a:rPr lang="en-US" sz="2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four 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algorithms (</a:t>
            </a:r>
            <a:r>
              <a:rPr lang="en-US" sz="2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AES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Key Update, </a:t>
            </a:r>
            <a:r>
              <a:rPr lang="en-US" sz="2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MD5), Current security model considers the notion of the forward </a:t>
            </a:r>
            <a:r>
              <a:rPr lang="en-US" sz="21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security and </a:t>
            </a:r>
            <a:r>
              <a:rPr lang="en-US" sz="2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possession property.</a:t>
            </a:r>
            <a:endParaRPr lang="en-IN" sz="2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endParaRPr lang="en-US" sz="21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47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073F-AE6F-791A-BBC0-3035BE695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To TPA and Va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idation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7E1A-AC1E-C4DC-333B-29D7776E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cloud is allowed to get the client’s secret key for cloud storage auditing in one certain time period. </a:t>
            </a:r>
            <a:endParaRPr lang="en-US" sz="2000" dirty="0">
              <a:latin typeface="+mj-lt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In TPA process, the TPA get the user file and </a:t>
            </a:r>
            <a:r>
              <a:rPr lang="en-US" sz="2000" dirty="0" err="1">
                <a:latin typeface="+mj-lt"/>
              </a:rPr>
              <a:t>hashcode</a:t>
            </a:r>
            <a:r>
              <a:rPr lang="en-US" sz="2000" dirty="0">
                <a:latin typeface="+mj-lt"/>
              </a:rPr>
              <a:t> from the user.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Now TPA generate the </a:t>
            </a:r>
            <a:r>
              <a:rPr lang="en-US" sz="2000" dirty="0" err="1">
                <a:latin typeface="+mj-lt"/>
              </a:rPr>
              <a:t>hashcode</a:t>
            </a:r>
            <a:r>
              <a:rPr lang="en-US" sz="2000" dirty="0">
                <a:latin typeface="+mj-lt"/>
              </a:rPr>
              <a:t> for user file.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Then they verify the generated </a:t>
            </a:r>
            <a:r>
              <a:rPr lang="en-US" sz="2000" dirty="0" err="1">
                <a:latin typeface="+mj-lt"/>
              </a:rPr>
              <a:t>hashcode</a:t>
            </a:r>
            <a:r>
              <a:rPr lang="en-US" sz="2000" dirty="0">
                <a:latin typeface="+mj-lt"/>
              </a:rPr>
              <a:t> with user </a:t>
            </a:r>
            <a:r>
              <a:rPr lang="en-US" sz="2000" dirty="0" err="1">
                <a:latin typeface="+mj-lt"/>
              </a:rPr>
              <a:t>hashcode</a:t>
            </a:r>
            <a:r>
              <a:rPr lang="en-US" sz="2000" dirty="0">
                <a:latin typeface="+mj-lt"/>
              </a:rPr>
              <a:t> whether it is same and different.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>
                <a:latin typeface="+mj-lt"/>
              </a:rPr>
              <a:t>After  verifying the </a:t>
            </a:r>
            <a:r>
              <a:rPr lang="en-US" sz="2000" dirty="0" err="1">
                <a:latin typeface="+mj-lt"/>
              </a:rPr>
              <a:t>hashcode</a:t>
            </a:r>
            <a:r>
              <a:rPr lang="en-US" sz="2000" dirty="0">
                <a:latin typeface="+mj-lt"/>
              </a:rPr>
              <a:t>, it forwards to the cloud server.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6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1DB0-0977-99E7-D71D-74F3BC82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Uploading to cloud with(Key)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D827-0BF8-9031-F553-B6BC56392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+mj-lt"/>
              </a:rPr>
              <a:t>In file uploading, user can upload the file along with corresponding authenticators to the cloud.</a:t>
            </a:r>
          </a:p>
          <a:p>
            <a:pPr lvl="0" algn="just">
              <a:lnSpc>
                <a:spcPct val="150000"/>
              </a:lnSpc>
            </a:pPr>
            <a:r>
              <a:rPr lang="en-US" dirty="0">
                <a:effectLst/>
                <a:latin typeface="+mj-lt"/>
                <a:ea typeface="Calibri" panose="020F0502020204030204" pitchFamily="34" charset="0"/>
              </a:rPr>
              <a:t>Each and every files are verified by the TPA to reduce duplication in the cloud server. </a:t>
            </a:r>
            <a:endParaRPr lang="en-US" dirty="0">
              <a:latin typeface="+mj-lt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+mj-lt"/>
              </a:rPr>
              <a:t>The file is encrypted using Advanced Encryption Standard algorithm for security purpose.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Cambria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3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7602-790C-9A51-969F-9139D9C2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File</a:t>
            </a:r>
            <a:r>
              <a:rPr lang="en-US" b="1" dirty="0">
                <a:latin typeface="Cambria" pitchFamily="18" charset="0"/>
                <a:cs typeface="Times New Roman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Download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3DC1-D4A5-417C-7DBE-D6ABAB2E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cloud stores these files for the client and provides download service if the client requires. 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7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7EEB-E9EF-2051-B0C6-D8C73066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6555" y="382555"/>
            <a:ext cx="6475445" cy="75467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4625E-08C6-EE09-EB94-3C67B778B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2790A-1E4E-A993-BF81-652D1E07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412" y="1044419"/>
            <a:ext cx="7753881" cy="57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BEA-B2B7-E00F-C5BE-A47FA5ED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Setup wizard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9DC28-A371-7472-6341-FFDB3796F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Registration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1909D2-D9D0-F176-9E9B-3298B0113C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8839" y="3132138"/>
            <a:ext cx="4105696" cy="30861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9AB94-BD0F-434A-0909-B4BBAE899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6F2001-07E2-A09C-7EDE-F86AA9317EC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46539" y="3132138"/>
            <a:ext cx="4185322" cy="3086100"/>
          </a:xfrm>
        </p:spPr>
      </p:pic>
    </p:spTree>
    <p:extLst>
      <p:ext uri="{BB962C8B-B14F-4D97-AF65-F5344CB8AC3E}">
        <p14:creationId xmlns:p14="http://schemas.microsoft.com/office/powerpoint/2010/main" val="216222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365357-79E2-C8BB-D1F8-CFD830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upload by user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D683B12-7F79-4255-ED31-3EE31D172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584" y="2193925"/>
            <a:ext cx="6860832" cy="4024313"/>
          </a:xfrm>
        </p:spPr>
      </p:pic>
    </p:spTree>
    <p:extLst>
      <p:ext uri="{BB962C8B-B14F-4D97-AF65-F5344CB8AC3E}">
        <p14:creationId xmlns:p14="http://schemas.microsoft.com/office/powerpoint/2010/main" val="2152687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C79A-48A5-559C-5C6E-91DE913B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encryption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50D6A3-110F-0751-83C5-CE153481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233" y="2193925"/>
            <a:ext cx="4985534" cy="4024313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4643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C538-9283-D752-AB27-6EA43EDA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Deduplication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E7D113-DCFF-A525-71C6-B105323A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505" y="2193925"/>
            <a:ext cx="5852989" cy="402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905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04AF-AAB3-AC08-94A0-6E2F609C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563765"/>
            <a:ext cx="8610600" cy="1293028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443E-DE09-03AD-EA9B-1B6AB67B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6793"/>
            <a:ext cx="11257384" cy="4915367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4500" dirty="0">
                <a:latin typeface="+mj-lt"/>
              </a:rPr>
              <a:t>The development of cloud computing technology in the past decade, outsourcing data cloud storage an attractive trend, benefiting from the heavy data maintenance and management sparring efforts. </a:t>
            </a:r>
          </a:p>
          <a:p>
            <a:pPr algn="just">
              <a:lnSpc>
                <a:spcPct val="150000"/>
              </a:lnSpc>
            </a:pPr>
            <a:r>
              <a:rPr lang="en-US" sz="4500" dirty="0">
                <a:latin typeface="+mj-lt"/>
              </a:rPr>
              <a:t>However, with cloud storage outsourcing it is not completely reliable, which is how to delete duplicate data in the cloud, while achieving a complete security audit.</a:t>
            </a:r>
          </a:p>
          <a:p>
            <a:pPr algn="just">
              <a:lnSpc>
                <a:spcPct val="150000"/>
              </a:lnSpc>
            </a:pPr>
            <a:r>
              <a:rPr lang="en-US" sz="4500" dirty="0">
                <a:latin typeface="+mj-lt"/>
              </a:rPr>
              <a:t>The specific purpose of </a:t>
            </a:r>
            <a:r>
              <a:rPr lang="en-US" sz="4500" dirty="0" err="1">
                <a:latin typeface="+mj-lt"/>
              </a:rPr>
              <a:t>SecCloud</a:t>
            </a:r>
            <a:r>
              <a:rPr lang="en-US" sz="4500" dirty="0">
                <a:latin typeface="+mj-lt"/>
              </a:rPr>
              <a:t> is to ensure data integrity and eliminate duplicate data in the cloud, particularly within the  system.</a:t>
            </a:r>
          </a:p>
          <a:p>
            <a:pPr algn="just">
              <a:lnSpc>
                <a:spcPct val="150000"/>
              </a:lnSpc>
            </a:pPr>
            <a:r>
              <a:rPr lang="en-US" sz="4500" dirty="0" err="1">
                <a:latin typeface="+mj-lt"/>
              </a:rPr>
              <a:t>SecCloud</a:t>
            </a:r>
            <a:r>
              <a:rPr lang="en-US" sz="4500" dirty="0">
                <a:latin typeface="+mj-lt"/>
              </a:rPr>
              <a:t> introduces an audited entity that utilizes MapReduce in the cloud.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491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5074-EFA1-94D8-A59F-64BBAA4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45712"/>
            <a:ext cx="8610600" cy="1293028"/>
          </a:xfrm>
        </p:spPr>
        <p:txBody>
          <a:bodyPr/>
          <a:lstStyle/>
          <a:p>
            <a:r>
              <a:rPr lang="en-IN" dirty="0"/>
              <a:t>Third party auditor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B666F-36EA-056A-76E3-859D313BB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082" y="2193925"/>
            <a:ext cx="5000661" cy="4544936"/>
          </a:xfrm>
        </p:spPr>
      </p:pic>
    </p:spTree>
    <p:extLst>
      <p:ext uri="{BB962C8B-B14F-4D97-AF65-F5344CB8AC3E}">
        <p14:creationId xmlns:p14="http://schemas.microsoft.com/office/powerpoint/2010/main" val="275620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18C0-AEE9-EFDC-3814-018D804C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server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32805-9DF6-A8CC-C1B3-3C194F30E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303" y="2193925"/>
            <a:ext cx="5477913" cy="4589430"/>
          </a:xfrm>
        </p:spPr>
      </p:pic>
    </p:spTree>
    <p:extLst>
      <p:ext uri="{BB962C8B-B14F-4D97-AF65-F5344CB8AC3E}">
        <p14:creationId xmlns:p14="http://schemas.microsoft.com/office/powerpoint/2010/main" val="1836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FD5-2CCF-7EA8-669F-646F4832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Download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220B24-C220-67B5-0F2B-014115F61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179" y="2193925"/>
            <a:ext cx="5033241" cy="402431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44188E-7C49-6852-C5C0-42EA9D6FF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3171" y="2193925"/>
            <a:ext cx="4592058" cy="4024313"/>
          </a:xfrm>
        </p:spPr>
      </p:pic>
    </p:spTree>
    <p:extLst>
      <p:ext uri="{BB962C8B-B14F-4D97-AF65-F5344CB8AC3E}">
        <p14:creationId xmlns:p14="http://schemas.microsoft.com/office/powerpoint/2010/main" val="558446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844D-8457-02DB-DFE9-5CB3C2DC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A3A1-0021-10CD-6992-6283A640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still has a scope of using a Secure Hashing Algorithm (SHA) and digital signature verification to check the authenticity of the data uploaded by the user.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for data deduplication could be migrated to other platforms such as smartphones, Personal Computers (PCs), etc. </a:t>
            </a:r>
          </a:p>
          <a:p>
            <a:endParaRPr lang="en-US" dirty="0"/>
          </a:p>
          <a:p>
            <a:r>
              <a:rPr lang="en-US" dirty="0"/>
              <a:t>This system cloud is used in other web services such as messaging services, web hosting, etc. to make them system more efficient and handle more data volumes. </a:t>
            </a:r>
          </a:p>
        </p:txBody>
      </p:sp>
    </p:spTree>
    <p:extLst>
      <p:ext uri="{BB962C8B-B14F-4D97-AF65-F5344CB8AC3E}">
        <p14:creationId xmlns:p14="http://schemas.microsoft.com/office/powerpoint/2010/main" val="3192718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17ED-34AE-0E7A-88FC-E653CDD0F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A661C-687C-1864-8387-5B44F49A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3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3E24-DB24-0238-CFFE-088AB1AC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FRONTEND </a:t>
            </a:r>
            <a:r>
              <a:rPr lang="en-IN" dirty="0"/>
              <a:t>: JAVA</a:t>
            </a:r>
            <a:br>
              <a:rPr lang="en-IN" dirty="0"/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BACKEND:</a:t>
            </a:r>
            <a:r>
              <a:rPr lang="en-IN" dirty="0"/>
              <a:t> </a:t>
            </a:r>
            <a:r>
              <a:rPr lang="en-IN" dirty="0" err="1"/>
              <a:t>Mysql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0D2EB-AA8D-C7BA-C873-53C882F6B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C347-3401-21EA-815D-37F37503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92" y="484455"/>
            <a:ext cx="8610600" cy="1293028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EXISITING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A892-B5C1-8600-3710-B065C6AD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86649"/>
            <a:ext cx="11061441" cy="476607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Cloud storage service providers such as Dropbox, Google Drive, Mozy, and others perform deduplication to save space by only storing one copy of each file uploaded.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However, if clients conventionally encrypt their data, storage savings by deduplication are totally lost.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because the encrypted data are saved as different contents by applying different encryption keys.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Existing industrial solutions fail in encrypted data deduplication.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6407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EEFE-DF03-A38D-64E0-E50CBAE6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23" y="537639"/>
            <a:ext cx="8610600" cy="1293028"/>
          </a:xfrm>
        </p:spPr>
        <p:txBody>
          <a:bodyPr/>
          <a:lstStyle/>
          <a:p>
            <a:r>
              <a:rPr lang="en-I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ACC7-E884-A7AF-0333-6A820F42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12" y="1625393"/>
            <a:ext cx="10828176" cy="502733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By distributing multiple copies, the advantages of high availability and encryption are applied to each file across a variety of intermediate desktops. However, replication consumes significant storage.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Traditional deduplication systems may pose security risks, especially if they are not designed with robust encryption and access control mechanisms. 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Identical data copies of different users will lead to different cipher texts, making     </a:t>
            </a:r>
            <a:r>
              <a:rPr lang="en-US" sz="1800" dirty="0">
                <a:latin typeface="+mj-lt"/>
              </a:rPr>
              <a:t>deduplication impossible.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518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2ECC-D5E1-3D95-8BFA-4C19D550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D53-BCD1-D6E4-A955-0DEE46CC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7401"/>
            <a:ext cx="10820400" cy="4915367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entury Gothic (Headings)"/>
              </a:rPr>
              <a:t>SecCloud</a:t>
            </a:r>
            <a:r>
              <a:rPr lang="en-US" sz="2400" dirty="0">
                <a:solidFill>
                  <a:schemeClr val="tx1"/>
                </a:solidFill>
                <a:latin typeface="Century Gothic (Headings)"/>
              </a:rPr>
              <a:t> introduces a cloud environment where the audited entity is hosted, aiding customers in generating labels and auditing the integrity of data stored in the cloud before uploading.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entury Gothic (Headings)"/>
              </a:rPr>
              <a:t>To encrypt a file using convergent encryption, a client compute a cryptographically strong hash of the file content. Customers get a convergent key from each and every unique data copy and encrypt the unique data copy with the convergent key.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entury Gothic (Headings)"/>
              </a:rPr>
              <a:t>The integrity of the data we propose is a method of third party auditor to validate the process.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Century Gothic (Headings)"/>
              </a:rPr>
              <a:t>To discover the duplicate copies, the customer first sends the tag to the </a:t>
            </a:r>
            <a:r>
              <a:rPr lang="en-US" sz="2400" dirty="0" err="1">
                <a:latin typeface="Century Gothic (Headings)"/>
              </a:rPr>
              <a:t>tpa</a:t>
            </a:r>
            <a:r>
              <a:rPr lang="en-US" sz="2400" dirty="0">
                <a:latin typeface="Century Gothic (Headings)"/>
              </a:rPr>
              <a:t> to verify if the duplicate copy has been  already available. If not then it uploads file to the cloud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01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2FB0-0304-350A-B141-8022B648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A897-4945-CA49-B929-223E8393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Client-side deduplication involves performing deduplication on the client side before data is encrypted and uploaded, preserving the benefits of deduplication while ensuring data security and privacy.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 Convergent encryption involves deriving encryption keys from the content itself, allowing identical content to produce the same ciphertext, enabling deduplication even with encrypted data.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auditor audits and validates the uploaded file on time.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69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AF51-6A0C-C6CA-6B44-EB272A93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ARCHITECTURAL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E8D5F-73A8-92B6-B890-A365D994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1"/>
          <a:stretch/>
        </p:blipFill>
        <p:spPr bwMode="auto">
          <a:xfrm>
            <a:off x="2409582" y="2239169"/>
            <a:ext cx="7372836" cy="347116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530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EC0F-DD2E-EF3D-9ABB-9451B136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FC49-3A56-1F0F-CCA3-EAC7A71C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User Setup Wizard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j-lt"/>
              </a:rPr>
              <a:t>HashCode</a:t>
            </a:r>
            <a:r>
              <a:rPr lang="en-US" sz="2400" dirty="0">
                <a:latin typeface="+mj-lt"/>
              </a:rPr>
              <a:t> generation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File To TPA and Validation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File uploading to cloud with (key)</a:t>
            </a:r>
          </a:p>
          <a:p>
            <a:pPr lvl="0">
              <a:lnSpc>
                <a:spcPct val="150000"/>
              </a:lnSpc>
            </a:pPr>
            <a:r>
              <a:rPr lang="en-US" sz="2400" dirty="0">
                <a:latin typeface="+mj-lt"/>
              </a:rPr>
              <a:t>File download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24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</TotalTime>
  <Words>842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</vt:lpstr>
      <vt:lpstr>Century Gothic</vt:lpstr>
      <vt:lpstr>Century Gothic (Headings)</vt:lpstr>
      <vt:lpstr>Times New Roman</vt:lpstr>
      <vt:lpstr>Vapor Trail</vt:lpstr>
      <vt:lpstr>SECURE AUDITING AND DEDUPLICATIng DATA IN CLOUD</vt:lpstr>
      <vt:lpstr>ABSTRACT</vt:lpstr>
      <vt:lpstr>FRONTEND : JAVA BACKEND: Mysql</vt:lpstr>
      <vt:lpstr>EXISITING SYSTEM</vt:lpstr>
      <vt:lpstr>disADVANTAGES</vt:lpstr>
      <vt:lpstr>Proposed system</vt:lpstr>
      <vt:lpstr>advantages</vt:lpstr>
      <vt:lpstr>ARCHITECTURAL DIAGRAM</vt:lpstr>
      <vt:lpstr>modules</vt:lpstr>
      <vt:lpstr> user Setup wizard</vt:lpstr>
      <vt:lpstr>hashcode generation</vt:lpstr>
      <vt:lpstr>File To TPA and Validation</vt:lpstr>
      <vt:lpstr>File Uploading to cloud with(Key)</vt:lpstr>
      <vt:lpstr>File Download</vt:lpstr>
      <vt:lpstr>Screenshots</vt:lpstr>
      <vt:lpstr>user Setup wizard</vt:lpstr>
      <vt:lpstr>File upload by user</vt:lpstr>
      <vt:lpstr>File encryption</vt:lpstr>
      <vt:lpstr>Deduplication process</vt:lpstr>
      <vt:lpstr>Third party auditor</vt:lpstr>
      <vt:lpstr>Cloud server</vt:lpstr>
      <vt:lpstr>Download</vt:lpstr>
      <vt:lpstr>Future enhancement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AUDITING AND DEDUPLICATIng DATA IN CLOUD</dc:title>
  <dc:creator>anju m</dc:creator>
  <cp:lastModifiedBy>anju m</cp:lastModifiedBy>
  <cp:revision>22</cp:revision>
  <dcterms:created xsi:type="dcterms:W3CDTF">2024-01-04T06:51:57Z</dcterms:created>
  <dcterms:modified xsi:type="dcterms:W3CDTF">2024-05-22T14:44:55Z</dcterms:modified>
</cp:coreProperties>
</file>