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153" y="99159"/>
            <a:ext cx="6191172" cy="14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217130" y="6952068"/>
              <a:ext cx="6357620" cy="1792605"/>
            </a:xfrm>
            <a:custGeom>
              <a:avLst/>
              <a:gdLst/>
              <a:ahLst/>
              <a:cxnLst/>
              <a:rect l="l" t="t" r="r" b="b"/>
              <a:pathLst>
                <a:path w="6357620" h="1792604">
                  <a:moveTo>
                    <a:pt x="5927070" y="1792188"/>
                  </a:moveTo>
                  <a:lnTo>
                    <a:pt x="431204" y="1792188"/>
                  </a:lnTo>
                  <a:lnTo>
                    <a:pt x="390562" y="1786123"/>
                  </a:lnTo>
                  <a:lnTo>
                    <a:pt x="344494" y="1774546"/>
                  </a:lnTo>
                  <a:lnTo>
                    <a:pt x="299876" y="1758566"/>
                  </a:lnTo>
                  <a:lnTo>
                    <a:pt x="257028" y="1738316"/>
                  </a:lnTo>
                  <a:lnTo>
                    <a:pt x="216266" y="1713928"/>
                  </a:lnTo>
                  <a:lnTo>
                    <a:pt x="177911" y="1685533"/>
                  </a:lnTo>
                  <a:lnTo>
                    <a:pt x="142280" y="1653264"/>
                  </a:lnTo>
                  <a:lnTo>
                    <a:pt x="110010" y="1617632"/>
                  </a:lnTo>
                  <a:lnTo>
                    <a:pt x="81615" y="1579277"/>
                  </a:lnTo>
                  <a:lnTo>
                    <a:pt x="57227" y="1538516"/>
                  </a:lnTo>
                  <a:lnTo>
                    <a:pt x="36977" y="1495667"/>
                  </a:lnTo>
                  <a:lnTo>
                    <a:pt x="20997" y="1451049"/>
                  </a:lnTo>
                  <a:lnTo>
                    <a:pt x="9420" y="1404981"/>
                  </a:lnTo>
                  <a:lnTo>
                    <a:pt x="2377" y="1357782"/>
                  </a:lnTo>
                  <a:lnTo>
                    <a:pt x="0" y="1309769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1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5872499" y="0"/>
                  </a:lnTo>
                  <a:lnTo>
                    <a:pt x="5920512" y="2377"/>
                  </a:lnTo>
                  <a:lnTo>
                    <a:pt x="5967712" y="9420"/>
                  </a:lnTo>
                  <a:lnTo>
                    <a:pt x="6013779" y="20997"/>
                  </a:lnTo>
                  <a:lnTo>
                    <a:pt x="6058397" y="36977"/>
                  </a:lnTo>
                  <a:lnTo>
                    <a:pt x="6101246" y="57227"/>
                  </a:lnTo>
                  <a:lnTo>
                    <a:pt x="6142007" y="81616"/>
                  </a:lnTo>
                  <a:lnTo>
                    <a:pt x="6180363" y="110011"/>
                  </a:lnTo>
                  <a:lnTo>
                    <a:pt x="6215994" y="142280"/>
                  </a:lnTo>
                  <a:lnTo>
                    <a:pt x="6248263" y="177911"/>
                  </a:lnTo>
                  <a:lnTo>
                    <a:pt x="6276658" y="216266"/>
                  </a:lnTo>
                  <a:lnTo>
                    <a:pt x="6301047" y="257028"/>
                  </a:lnTo>
                  <a:lnTo>
                    <a:pt x="6321297" y="299877"/>
                  </a:lnTo>
                  <a:lnTo>
                    <a:pt x="6337276" y="344494"/>
                  </a:lnTo>
                  <a:lnTo>
                    <a:pt x="6348854" y="390562"/>
                  </a:lnTo>
                  <a:lnTo>
                    <a:pt x="6355897" y="437762"/>
                  </a:lnTo>
                  <a:lnTo>
                    <a:pt x="6357044" y="460937"/>
                  </a:lnTo>
                  <a:lnTo>
                    <a:pt x="6357044" y="1334607"/>
                  </a:lnTo>
                  <a:lnTo>
                    <a:pt x="6348854" y="1404981"/>
                  </a:lnTo>
                  <a:lnTo>
                    <a:pt x="6337276" y="1451049"/>
                  </a:lnTo>
                  <a:lnTo>
                    <a:pt x="6321297" y="1495667"/>
                  </a:lnTo>
                  <a:lnTo>
                    <a:pt x="6301047" y="1538516"/>
                  </a:lnTo>
                  <a:lnTo>
                    <a:pt x="6276658" y="1579277"/>
                  </a:lnTo>
                  <a:lnTo>
                    <a:pt x="6248263" y="1617632"/>
                  </a:lnTo>
                  <a:lnTo>
                    <a:pt x="6215994" y="1653264"/>
                  </a:lnTo>
                  <a:lnTo>
                    <a:pt x="6180363" y="1685533"/>
                  </a:lnTo>
                  <a:lnTo>
                    <a:pt x="6142007" y="1713928"/>
                  </a:lnTo>
                  <a:lnTo>
                    <a:pt x="6101246" y="1738316"/>
                  </a:lnTo>
                  <a:lnTo>
                    <a:pt x="6058397" y="1758566"/>
                  </a:lnTo>
                  <a:lnTo>
                    <a:pt x="6013779" y="1774546"/>
                  </a:lnTo>
                  <a:lnTo>
                    <a:pt x="5967712" y="1786123"/>
                  </a:lnTo>
                  <a:lnTo>
                    <a:pt x="5927070" y="1792188"/>
                  </a:lnTo>
                  <a:close/>
                </a:path>
              </a:pathLst>
            </a:custGeom>
            <a:solidFill>
              <a:srgbClr val="7B7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17130" y="7103778"/>
              <a:ext cx="6357620" cy="1686560"/>
            </a:xfrm>
            <a:custGeom>
              <a:avLst/>
              <a:gdLst/>
              <a:ahLst/>
              <a:cxnLst/>
              <a:rect l="l" t="t" r="r" b="b"/>
              <a:pathLst>
                <a:path w="6357620" h="1686559">
                  <a:moveTo>
                    <a:pt x="5872499" y="1686463"/>
                  </a:moveTo>
                  <a:lnTo>
                    <a:pt x="485775" y="1686463"/>
                  </a:lnTo>
                  <a:lnTo>
                    <a:pt x="437762" y="1684086"/>
                  </a:lnTo>
                  <a:lnTo>
                    <a:pt x="390562" y="1677043"/>
                  </a:lnTo>
                  <a:lnTo>
                    <a:pt x="344494" y="1665466"/>
                  </a:lnTo>
                  <a:lnTo>
                    <a:pt x="299876" y="1649486"/>
                  </a:lnTo>
                  <a:lnTo>
                    <a:pt x="257028" y="1629236"/>
                  </a:lnTo>
                  <a:lnTo>
                    <a:pt x="216266" y="1604848"/>
                  </a:lnTo>
                  <a:lnTo>
                    <a:pt x="177911" y="1576453"/>
                  </a:lnTo>
                  <a:lnTo>
                    <a:pt x="142280" y="1544184"/>
                  </a:lnTo>
                  <a:lnTo>
                    <a:pt x="110010" y="1508552"/>
                  </a:lnTo>
                  <a:lnTo>
                    <a:pt x="81615" y="1470197"/>
                  </a:lnTo>
                  <a:lnTo>
                    <a:pt x="57227" y="1429435"/>
                  </a:lnTo>
                  <a:lnTo>
                    <a:pt x="36977" y="1386587"/>
                  </a:lnTo>
                  <a:lnTo>
                    <a:pt x="20997" y="1341969"/>
                  </a:lnTo>
                  <a:lnTo>
                    <a:pt x="9420" y="1295901"/>
                  </a:lnTo>
                  <a:lnTo>
                    <a:pt x="2377" y="1248701"/>
                  </a:lnTo>
                  <a:lnTo>
                    <a:pt x="0" y="120068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1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5872499" y="0"/>
                  </a:lnTo>
                  <a:lnTo>
                    <a:pt x="5920512" y="2377"/>
                  </a:lnTo>
                  <a:lnTo>
                    <a:pt x="5967712" y="9420"/>
                  </a:lnTo>
                  <a:lnTo>
                    <a:pt x="6013779" y="20997"/>
                  </a:lnTo>
                  <a:lnTo>
                    <a:pt x="6058397" y="36977"/>
                  </a:lnTo>
                  <a:lnTo>
                    <a:pt x="6101246" y="57227"/>
                  </a:lnTo>
                  <a:lnTo>
                    <a:pt x="6142007" y="81616"/>
                  </a:lnTo>
                  <a:lnTo>
                    <a:pt x="6180363" y="110011"/>
                  </a:lnTo>
                  <a:lnTo>
                    <a:pt x="6215994" y="142280"/>
                  </a:lnTo>
                  <a:lnTo>
                    <a:pt x="6248263" y="177911"/>
                  </a:lnTo>
                  <a:lnTo>
                    <a:pt x="6276658" y="216266"/>
                  </a:lnTo>
                  <a:lnTo>
                    <a:pt x="6301047" y="257028"/>
                  </a:lnTo>
                  <a:lnTo>
                    <a:pt x="6321297" y="299877"/>
                  </a:lnTo>
                  <a:lnTo>
                    <a:pt x="6337276" y="344494"/>
                  </a:lnTo>
                  <a:lnTo>
                    <a:pt x="6348854" y="390562"/>
                  </a:lnTo>
                  <a:lnTo>
                    <a:pt x="6355897" y="437762"/>
                  </a:lnTo>
                  <a:lnTo>
                    <a:pt x="6357044" y="460937"/>
                  </a:lnTo>
                  <a:lnTo>
                    <a:pt x="6357044" y="1225526"/>
                  </a:lnTo>
                  <a:lnTo>
                    <a:pt x="6348854" y="1295901"/>
                  </a:lnTo>
                  <a:lnTo>
                    <a:pt x="6337276" y="1341969"/>
                  </a:lnTo>
                  <a:lnTo>
                    <a:pt x="6321297" y="1386587"/>
                  </a:lnTo>
                  <a:lnTo>
                    <a:pt x="6301047" y="1429435"/>
                  </a:lnTo>
                  <a:lnTo>
                    <a:pt x="6276658" y="1470197"/>
                  </a:lnTo>
                  <a:lnTo>
                    <a:pt x="6248263" y="1508552"/>
                  </a:lnTo>
                  <a:lnTo>
                    <a:pt x="6215994" y="1544184"/>
                  </a:lnTo>
                  <a:lnTo>
                    <a:pt x="6180363" y="1576453"/>
                  </a:lnTo>
                  <a:lnTo>
                    <a:pt x="6142007" y="1604848"/>
                  </a:lnTo>
                  <a:lnTo>
                    <a:pt x="6101246" y="1629236"/>
                  </a:lnTo>
                  <a:lnTo>
                    <a:pt x="6058397" y="1649486"/>
                  </a:lnTo>
                  <a:lnTo>
                    <a:pt x="6013779" y="1665466"/>
                  </a:lnTo>
                  <a:lnTo>
                    <a:pt x="5967712" y="1677043"/>
                  </a:lnTo>
                  <a:lnTo>
                    <a:pt x="5920512" y="1684086"/>
                  </a:lnTo>
                  <a:lnTo>
                    <a:pt x="5872499" y="168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985" y="7103778"/>
              <a:ext cx="4343399" cy="14954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75824" y="391830"/>
              <a:ext cx="1590674" cy="15811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5660708" y="4986306"/>
            <a:ext cx="8484235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80870" algn="l"/>
                <a:tab pos="2715895" algn="l"/>
                <a:tab pos="4876165" algn="l"/>
                <a:tab pos="6642734" algn="l"/>
                <a:tab pos="7409815" algn="l"/>
              </a:tabLst>
            </a:pPr>
            <a:r>
              <a:rPr dirty="0" sz="3300" spc="420">
                <a:solidFill>
                  <a:srgbClr val="1C1FA2"/>
                </a:solidFill>
                <a:latin typeface="Lucida Sans Unicode"/>
                <a:cs typeface="Lucida Sans Unicode"/>
              </a:rPr>
              <a:t>W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30">
                <a:solidFill>
                  <a:srgbClr val="1C1FA2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95">
                <a:solidFill>
                  <a:srgbClr val="1C1FA2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50">
                <a:solidFill>
                  <a:srgbClr val="1C1FA2"/>
                </a:solidFill>
                <a:latin typeface="Lucida Sans Unicode"/>
                <a:cs typeface="Lucida Sans Unicode"/>
              </a:rPr>
              <a:t>N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	</a:t>
            </a:r>
            <a:r>
              <a:rPr dirty="0" sz="3300" spc="-140">
                <a:solidFill>
                  <a:srgbClr val="1C1FA2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50">
                <a:solidFill>
                  <a:srgbClr val="1C1FA2"/>
                </a:solidFill>
                <a:latin typeface="Lucida Sans Unicode"/>
                <a:cs typeface="Lucida Sans Unicode"/>
              </a:rPr>
              <a:t>N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	</a:t>
            </a:r>
            <a:r>
              <a:rPr dirty="0" sz="3300" spc="-130">
                <a:solidFill>
                  <a:srgbClr val="1C1FA2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204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50">
                <a:solidFill>
                  <a:srgbClr val="1C1FA2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225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-215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30">
                <a:solidFill>
                  <a:srgbClr val="1C1FA2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-215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45">
                <a:solidFill>
                  <a:srgbClr val="1C1FA2"/>
                </a:solidFill>
                <a:latin typeface="Lucida Sans Unicode"/>
                <a:cs typeface="Lucida Sans Unicode"/>
              </a:rPr>
              <a:t>T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	</a:t>
            </a:r>
            <a:r>
              <a:rPr dirty="0" sz="3300" spc="175">
                <a:solidFill>
                  <a:srgbClr val="1C1FA2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204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30">
                <a:solidFill>
                  <a:srgbClr val="1C1FA2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50">
                <a:solidFill>
                  <a:srgbClr val="1C1FA2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0">
                <a:solidFill>
                  <a:srgbClr val="1C1FA2"/>
                </a:solidFill>
                <a:latin typeface="Lucida Sans Unicode"/>
                <a:cs typeface="Lucida Sans Unicode"/>
              </a:rPr>
              <a:t>P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	</a:t>
            </a:r>
            <a:r>
              <a:rPr dirty="0" sz="3300" spc="-140">
                <a:solidFill>
                  <a:srgbClr val="1C1FA2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200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45">
                <a:solidFill>
                  <a:srgbClr val="1C1FA2"/>
                </a:solidFill>
                <a:latin typeface="Lucida Sans Unicode"/>
                <a:cs typeface="Lucida Sans Unicode"/>
              </a:rPr>
              <a:t>T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	</a:t>
            </a:r>
            <a:r>
              <a:rPr dirty="0" sz="3300" spc="50">
                <a:solidFill>
                  <a:srgbClr val="1C1FA2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229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1C1FA2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-225">
                <a:solidFill>
                  <a:srgbClr val="1C1FA2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45">
                <a:solidFill>
                  <a:srgbClr val="1C1FA2"/>
                </a:solidFill>
                <a:latin typeface="Lucida Sans Unicode"/>
                <a:cs typeface="Lucida Sans Unicode"/>
              </a:rPr>
              <a:t>T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21588" y="1210454"/>
            <a:ext cx="11379200" cy="43954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6689" sz="42975" spc="-502">
                <a:latin typeface="Tahoma"/>
                <a:cs typeface="Tahoma"/>
              </a:rPr>
              <a:t>S</a:t>
            </a:r>
            <a:r>
              <a:rPr dirty="0" sz="16250" spc="225">
                <a:latin typeface="Tahoma"/>
                <a:cs typeface="Tahoma"/>
              </a:rPr>
              <a:t>ma</a:t>
            </a:r>
            <a:r>
              <a:rPr dirty="0" sz="16250" spc="220">
                <a:latin typeface="Tahoma"/>
                <a:cs typeface="Tahoma"/>
              </a:rPr>
              <a:t>r</a:t>
            </a:r>
            <a:r>
              <a:rPr dirty="0" sz="16250" spc="225">
                <a:latin typeface="Tahoma"/>
                <a:cs typeface="Tahoma"/>
              </a:rPr>
              <a:t>tSe</a:t>
            </a:r>
            <a:r>
              <a:rPr dirty="0" sz="16250" spc="220">
                <a:latin typeface="Tahoma"/>
                <a:cs typeface="Tahoma"/>
              </a:rPr>
              <a:t>l</a:t>
            </a:r>
            <a:r>
              <a:rPr dirty="0" sz="16250" spc="229">
                <a:latin typeface="Tahoma"/>
                <a:cs typeface="Tahoma"/>
              </a:rPr>
              <a:t>l</a:t>
            </a:r>
            <a:endParaRPr sz="16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700" y="2879983"/>
            <a:ext cx="5063490" cy="6378575"/>
          </a:xfrm>
          <a:custGeom>
            <a:avLst/>
            <a:gdLst/>
            <a:ahLst/>
            <a:cxnLst/>
            <a:rect l="l" t="t" r="r" b="b"/>
            <a:pathLst>
              <a:path w="5063490" h="6378575">
                <a:moveTo>
                  <a:pt x="4581016" y="6378317"/>
                </a:moveTo>
                <a:lnTo>
                  <a:pt x="485774" y="6378317"/>
                </a:lnTo>
                <a:lnTo>
                  <a:pt x="437762" y="6375940"/>
                </a:lnTo>
                <a:lnTo>
                  <a:pt x="390562" y="6368897"/>
                </a:lnTo>
                <a:lnTo>
                  <a:pt x="344494" y="6357320"/>
                </a:lnTo>
                <a:lnTo>
                  <a:pt x="299876" y="6341340"/>
                </a:lnTo>
                <a:lnTo>
                  <a:pt x="257028" y="6321090"/>
                </a:lnTo>
                <a:lnTo>
                  <a:pt x="216266" y="6296701"/>
                </a:lnTo>
                <a:lnTo>
                  <a:pt x="177911" y="6268306"/>
                </a:lnTo>
                <a:lnTo>
                  <a:pt x="142280" y="6236037"/>
                </a:lnTo>
                <a:lnTo>
                  <a:pt x="110010" y="6200406"/>
                </a:lnTo>
                <a:lnTo>
                  <a:pt x="81615" y="6162050"/>
                </a:lnTo>
                <a:lnTo>
                  <a:pt x="57227" y="6121289"/>
                </a:lnTo>
                <a:lnTo>
                  <a:pt x="36977" y="6078440"/>
                </a:lnTo>
                <a:lnTo>
                  <a:pt x="20997" y="6033823"/>
                </a:lnTo>
                <a:lnTo>
                  <a:pt x="9420" y="5987755"/>
                </a:lnTo>
                <a:lnTo>
                  <a:pt x="2377" y="5940555"/>
                </a:lnTo>
                <a:lnTo>
                  <a:pt x="0" y="5892543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81016" y="0"/>
                </a:lnTo>
                <a:lnTo>
                  <a:pt x="4629029" y="2377"/>
                </a:lnTo>
                <a:lnTo>
                  <a:pt x="4676228" y="9420"/>
                </a:lnTo>
                <a:lnTo>
                  <a:pt x="4722296" y="20997"/>
                </a:lnTo>
                <a:lnTo>
                  <a:pt x="4766914" y="36977"/>
                </a:lnTo>
                <a:lnTo>
                  <a:pt x="4809762" y="57227"/>
                </a:lnTo>
                <a:lnTo>
                  <a:pt x="4850524" y="81615"/>
                </a:lnTo>
                <a:lnTo>
                  <a:pt x="4888879" y="110010"/>
                </a:lnTo>
                <a:lnTo>
                  <a:pt x="4924511" y="142280"/>
                </a:lnTo>
                <a:lnTo>
                  <a:pt x="4956780" y="177911"/>
                </a:lnTo>
                <a:lnTo>
                  <a:pt x="4985175" y="216266"/>
                </a:lnTo>
                <a:lnTo>
                  <a:pt x="5009563" y="257028"/>
                </a:lnTo>
                <a:lnTo>
                  <a:pt x="5029813" y="299876"/>
                </a:lnTo>
                <a:lnTo>
                  <a:pt x="5045793" y="344494"/>
                </a:lnTo>
                <a:lnTo>
                  <a:pt x="5057370" y="390562"/>
                </a:lnTo>
                <a:lnTo>
                  <a:pt x="5063132" y="429177"/>
                </a:lnTo>
                <a:lnTo>
                  <a:pt x="5063132" y="5949140"/>
                </a:lnTo>
                <a:lnTo>
                  <a:pt x="5057370" y="5987755"/>
                </a:lnTo>
                <a:lnTo>
                  <a:pt x="5045793" y="6033823"/>
                </a:lnTo>
                <a:lnTo>
                  <a:pt x="5029813" y="6078440"/>
                </a:lnTo>
                <a:lnTo>
                  <a:pt x="5009563" y="6121289"/>
                </a:lnTo>
                <a:lnTo>
                  <a:pt x="4985175" y="6162050"/>
                </a:lnTo>
                <a:lnTo>
                  <a:pt x="4956780" y="6200406"/>
                </a:lnTo>
                <a:lnTo>
                  <a:pt x="4924511" y="6236037"/>
                </a:lnTo>
                <a:lnTo>
                  <a:pt x="4888879" y="6268306"/>
                </a:lnTo>
                <a:lnTo>
                  <a:pt x="4850524" y="6296701"/>
                </a:lnTo>
                <a:lnTo>
                  <a:pt x="4809762" y="6321090"/>
                </a:lnTo>
                <a:lnTo>
                  <a:pt x="4766914" y="6341340"/>
                </a:lnTo>
                <a:lnTo>
                  <a:pt x="4722296" y="6357320"/>
                </a:lnTo>
                <a:lnTo>
                  <a:pt x="4676228" y="6368897"/>
                </a:lnTo>
                <a:lnTo>
                  <a:pt x="4629029" y="6375940"/>
                </a:lnTo>
                <a:lnTo>
                  <a:pt x="4581016" y="637831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10604" y="2879983"/>
            <a:ext cx="5063490" cy="6378575"/>
          </a:xfrm>
          <a:custGeom>
            <a:avLst/>
            <a:gdLst/>
            <a:ahLst/>
            <a:cxnLst/>
            <a:rect l="l" t="t" r="r" b="b"/>
            <a:pathLst>
              <a:path w="5063490" h="6378575">
                <a:moveTo>
                  <a:pt x="4581016" y="6378317"/>
                </a:moveTo>
                <a:lnTo>
                  <a:pt x="485774" y="6378317"/>
                </a:lnTo>
                <a:lnTo>
                  <a:pt x="437762" y="6375940"/>
                </a:lnTo>
                <a:lnTo>
                  <a:pt x="390562" y="6368897"/>
                </a:lnTo>
                <a:lnTo>
                  <a:pt x="344494" y="6357320"/>
                </a:lnTo>
                <a:lnTo>
                  <a:pt x="299876" y="6341340"/>
                </a:lnTo>
                <a:lnTo>
                  <a:pt x="257028" y="6321090"/>
                </a:lnTo>
                <a:lnTo>
                  <a:pt x="216266" y="6296701"/>
                </a:lnTo>
                <a:lnTo>
                  <a:pt x="177911" y="6268306"/>
                </a:lnTo>
                <a:lnTo>
                  <a:pt x="142280" y="6236037"/>
                </a:lnTo>
                <a:lnTo>
                  <a:pt x="110010" y="6200406"/>
                </a:lnTo>
                <a:lnTo>
                  <a:pt x="81615" y="6162050"/>
                </a:lnTo>
                <a:lnTo>
                  <a:pt x="57227" y="6121289"/>
                </a:lnTo>
                <a:lnTo>
                  <a:pt x="36977" y="6078440"/>
                </a:lnTo>
                <a:lnTo>
                  <a:pt x="20997" y="6033823"/>
                </a:lnTo>
                <a:lnTo>
                  <a:pt x="9420" y="5987755"/>
                </a:lnTo>
                <a:lnTo>
                  <a:pt x="2377" y="5940555"/>
                </a:lnTo>
                <a:lnTo>
                  <a:pt x="0" y="589254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81016" y="0"/>
                </a:lnTo>
                <a:lnTo>
                  <a:pt x="4629029" y="2377"/>
                </a:lnTo>
                <a:lnTo>
                  <a:pt x="4676228" y="9420"/>
                </a:lnTo>
                <a:lnTo>
                  <a:pt x="4722296" y="20997"/>
                </a:lnTo>
                <a:lnTo>
                  <a:pt x="4766913" y="36977"/>
                </a:lnTo>
                <a:lnTo>
                  <a:pt x="4809762" y="57227"/>
                </a:lnTo>
                <a:lnTo>
                  <a:pt x="4850524" y="81615"/>
                </a:lnTo>
                <a:lnTo>
                  <a:pt x="4888879" y="110010"/>
                </a:lnTo>
                <a:lnTo>
                  <a:pt x="4924511" y="142280"/>
                </a:lnTo>
                <a:lnTo>
                  <a:pt x="4956780" y="177911"/>
                </a:lnTo>
                <a:lnTo>
                  <a:pt x="4985175" y="216266"/>
                </a:lnTo>
                <a:lnTo>
                  <a:pt x="5009563" y="257028"/>
                </a:lnTo>
                <a:lnTo>
                  <a:pt x="5029813" y="299876"/>
                </a:lnTo>
                <a:lnTo>
                  <a:pt x="5045793" y="344494"/>
                </a:lnTo>
                <a:lnTo>
                  <a:pt x="5057370" y="390562"/>
                </a:lnTo>
                <a:lnTo>
                  <a:pt x="5063132" y="429175"/>
                </a:lnTo>
                <a:lnTo>
                  <a:pt x="5063132" y="5949141"/>
                </a:lnTo>
                <a:lnTo>
                  <a:pt x="5057370" y="5987755"/>
                </a:lnTo>
                <a:lnTo>
                  <a:pt x="5045793" y="6033823"/>
                </a:lnTo>
                <a:lnTo>
                  <a:pt x="5029813" y="6078440"/>
                </a:lnTo>
                <a:lnTo>
                  <a:pt x="5009563" y="6121289"/>
                </a:lnTo>
                <a:lnTo>
                  <a:pt x="4985175" y="6162050"/>
                </a:lnTo>
                <a:lnTo>
                  <a:pt x="4956780" y="6200406"/>
                </a:lnTo>
                <a:lnTo>
                  <a:pt x="4924511" y="6236037"/>
                </a:lnTo>
                <a:lnTo>
                  <a:pt x="4888879" y="6268306"/>
                </a:lnTo>
                <a:lnTo>
                  <a:pt x="4850524" y="6296701"/>
                </a:lnTo>
                <a:lnTo>
                  <a:pt x="4809762" y="6321090"/>
                </a:lnTo>
                <a:lnTo>
                  <a:pt x="4766913" y="6341340"/>
                </a:lnTo>
                <a:lnTo>
                  <a:pt x="4722296" y="6357320"/>
                </a:lnTo>
                <a:lnTo>
                  <a:pt x="4676228" y="6368897"/>
                </a:lnTo>
                <a:lnTo>
                  <a:pt x="4629029" y="6375940"/>
                </a:lnTo>
                <a:lnTo>
                  <a:pt x="4581016" y="637831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2191744" y="1938611"/>
            <a:ext cx="5063490" cy="7320280"/>
            <a:chOff x="12191744" y="1938611"/>
            <a:chExt cx="5063490" cy="7320280"/>
          </a:xfrm>
        </p:grpSpPr>
        <p:sp>
          <p:nvSpPr>
            <p:cNvPr id="5" name="object 5" descr=""/>
            <p:cNvSpPr/>
            <p:nvPr/>
          </p:nvSpPr>
          <p:spPr>
            <a:xfrm>
              <a:off x="12191744" y="2879983"/>
              <a:ext cx="5063490" cy="6378575"/>
            </a:xfrm>
            <a:custGeom>
              <a:avLst/>
              <a:gdLst/>
              <a:ahLst/>
              <a:cxnLst/>
              <a:rect l="l" t="t" r="r" b="b"/>
              <a:pathLst>
                <a:path w="5063490" h="6378575">
                  <a:moveTo>
                    <a:pt x="4581015" y="6378317"/>
                  </a:moveTo>
                  <a:lnTo>
                    <a:pt x="485774" y="6378317"/>
                  </a:lnTo>
                  <a:lnTo>
                    <a:pt x="437761" y="6375940"/>
                  </a:lnTo>
                  <a:lnTo>
                    <a:pt x="390562" y="6368897"/>
                  </a:lnTo>
                  <a:lnTo>
                    <a:pt x="344494" y="6357320"/>
                  </a:lnTo>
                  <a:lnTo>
                    <a:pt x="299876" y="6341340"/>
                  </a:lnTo>
                  <a:lnTo>
                    <a:pt x="257028" y="6321090"/>
                  </a:lnTo>
                  <a:lnTo>
                    <a:pt x="216266" y="6296701"/>
                  </a:lnTo>
                  <a:lnTo>
                    <a:pt x="177911" y="6268306"/>
                  </a:lnTo>
                  <a:lnTo>
                    <a:pt x="142280" y="6236037"/>
                  </a:lnTo>
                  <a:lnTo>
                    <a:pt x="110010" y="6200406"/>
                  </a:lnTo>
                  <a:lnTo>
                    <a:pt x="81616" y="6162050"/>
                  </a:lnTo>
                  <a:lnTo>
                    <a:pt x="57227" y="6121289"/>
                  </a:lnTo>
                  <a:lnTo>
                    <a:pt x="36977" y="6078440"/>
                  </a:lnTo>
                  <a:lnTo>
                    <a:pt x="20997" y="6033823"/>
                  </a:lnTo>
                  <a:lnTo>
                    <a:pt x="9420" y="5987755"/>
                  </a:lnTo>
                  <a:lnTo>
                    <a:pt x="2377" y="5940555"/>
                  </a:lnTo>
                  <a:lnTo>
                    <a:pt x="0" y="5892542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4581015" y="0"/>
                  </a:lnTo>
                  <a:lnTo>
                    <a:pt x="4629029" y="2377"/>
                  </a:lnTo>
                  <a:lnTo>
                    <a:pt x="4676228" y="9420"/>
                  </a:lnTo>
                  <a:lnTo>
                    <a:pt x="4722296" y="20997"/>
                  </a:lnTo>
                  <a:lnTo>
                    <a:pt x="4766914" y="36977"/>
                  </a:lnTo>
                  <a:lnTo>
                    <a:pt x="4809763" y="57227"/>
                  </a:lnTo>
                  <a:lnTo>
                    <a:pt x="4850524" y="81615"/>
                  </a:lnTo>
                  <a:lnTo>
                    <a:pt x="4888880" y="110010"/>
                  </a:lnTo>
                  <a:lnTo>
                    <a:pt x="4924511" y="142280"/>
                  </a:lnTo>
                  <a:lnTo>
                    <a:pt x="4956780" y="177911"/>
                  </a:lnTo>
                  <a:lnTo>
                    <a:pt x="4985175" y="216266"/>
                  </a:lnTo>
                  <a:lnTo>
                    <a:pt x="5009563" y="257028"/>
                  </a:lnTo>
                  <a:lnTo>
                    <a:pt x="5029813" y="299876"/>
                  </a:lnTo>
                  <a:lnTo>
                    <a:pt x="5045793" y="344494"/>
                  </a:lnTo>
                  <a:lnTo>
                    <a:pt x="5057370" y="390562"/>
                  </a:lnTo>
                  <a:lnTo>
                    <a:pt x="5063132" y="429176"/>
                  </a:lnTo>
                  <a:lnTo>
                    <a:pt x="5063132" y="5949141"/>
                  </a:lnTo>
                  <a:lnTo>
                    <a:pt x="5057370" y="5987755"/>
                  </a:lnTo>
                  <a:lnTo>
                    <a:pt x="5045793" y="6033823"/>
                  </a:lnTo>
                  <a:lnTo>
                    <a:pt x="5029813" y="6078440"/>
                  </a:lnTo>
                  <a:lnTo>
                    <a:pt x="5009563" y="6121289"/>
                  </a:lnTo>
                  <a:lnTo>
                    <a:pt x="4985175" y="6162050"/>
                  </a:lnTo>
                  <a:lnTo>
                    <a:pt x="4956780" y="6200406"/>
                  </a:lnTo>
                  <a:lnTo>
                    <a:pt x="4924511" y="6236037"/>
                  </a:lnTo>
                  <a:lnTo>
                    <a:pt x="4888880" y="6268306"/>
                  </a:lnTo>
                  <a:lnTo>
                    <a:pt x="4850524" y="6296701"/>
                  </a:lnTo>
                  <a:lnTo>
                    <a:pt x="4809763" y="6321090"/>
                  </a:lnTo>
                  <a:lnTo>
                    <a:pt x="4766914" y="6341340"/>
                  </a:lnTo>
                  <a:lnTo>
                    <a:pt x="4722296" y="6357320"/>
                  </a:lnTo>
                  <a:lnTo>
                    <a:pt x="4676228" y="6368897"/>
                  </a:lnTo>
                  <a:lnTo>
                    <a:pt x="4629029" y="6375940"/>
                  </a:lnTo>
                  <a:lnTo>
                    <a:pt x="4581015" y="637831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781064" y="1938611"/>
              <a:ext cx="1887855" cy="1880235"/>
            </a:xfrm>
            <a:custGeom>
              <a:avLst/>
              <a:gdLst/>
              <a:ahLst/>
              <a:cxnLst/>
              <a:rect l="l" t="t" r="r" b="b"/>
              <a:pathLst>
                <a:path w="1887855" h="1880235">
                  <a:moveTo>
                    <a:pt x="1451223" y="1880148"/>
                  </a:moveTo>
                  <a:lnTo>
                    <a:pt x="436297" y="1880148"/>
                  </a:lnTo>
                  <a:lnTo>
                    <a:pt x="390561" y="1873323"/>
                  </a:lnTo>
                  <a:lnTo>
                    <a:pt x="344493" y="1861746"/>
                  </a:lnTo>
                  <a:lnTo>
                    <a:pt x="299876" y="1845766"/>
                  </a:lnTo>
                  <a:lnTo>
                    <a:pt x="257027" y="1825516"/>
                  </a:lnTo>
                  <a:lnTo>
                    <a:pt x="216265" y="1801128"/>
                  </a:lnTo>
                  <a:lnTo>
                    <a:pt x="177910" y="1772733"/>
                  </a:lnTo>
                  <a:lnTo>
                    <a:pt x="142279" y="1740464"/>
                  </a:lnTo>
                  <a:lnTo>
                    <a:pt x="110009" y="1704832"/>
                  </a:lnTo>
                  <a:lnTo>
                    <a:pt x="81615" y="1666477"/>
                  </a:lnTo>
                  <a:lnTo>
                    <a:pt x="57226" y="1625716"/>
                  </a:lnTo>
                  <a:lnTo>
                    <a:pt x="36976" y="1582867"/>
                  </a:lnTo>
                  <a:lnTo>
                    <a:pt x="20997" y="1538249"/>
                  </a:lnTo>
                  <a:lnTo>
                    <a:pt x="9419" y="1492181"/>
                  </a:lnTo>
                  <a:lnTo>
                    <a:pt x="2376" y="1444982"/>
                  </a:lnTo>
                  <a:lnTo>
                    <a:pt x="0" y="1396975"/>
                  </a:lnTo>
                  <a:lnTo>
                    <a:pt x="0" y="485768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6" y="299876"/>
                  </a:lnTo>
                  <a:lnTo>
                    <a:pt x="57226" y="257028"/>
                  </a:lnTo>
                  <a:lnTo>
                    <a:pt x="81615" y="216266"/>
                  </a:lnTo>
                  <a:lnTo>
                    <a:pt x="110009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5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3" y="20997"/>
                  </a:lnTo>
                  <a:lnTo>
                    <a:pt x="390561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1401746" y="0"/>
                  </a:lnTo>
                  <a:lnTo>
                    <a:pt x="1449759" y="2377"/>
                  </a:lnTo>
                  <a:lnTo>
                    <a:pt x="1496958" y="9420"/>
                  </a:lnTo>
                  <a:lnTo>
                    <a:pt x="1543026" y="20997"/>
                  </a:lnTo>
                  <a:lnTo>
                    <a:pt x="1587644" y="36977"/>
                  </a:lnTo>
                  <a:lnTo>
                    <a:pt x="1630493" y="57227"/>
                  </a:lnTo>
                  <a:lnTo>
                    <a:pt x="1671254" y="81615"/>
                  </a:lnTo>
                  <a:lnTo>
                    <a:pt x="1709610" y="110010"/>
                  </a:lnTo>
                  <a:lnTo>
                    <a:pt x="1745241" y="142280"/>
                  </a:lnTo>
                  <a:lnTo>
                    <a:pt x="1777510" y="177911"/>
                  </a:lnTo>
                  <a:lnTo>
                    <a:pt x="1805905" y="216266"/>
                  </a:lnTo>
                  <a:lnTo>
                    <a:pt x="1830294" y="257028"/>
                  </a:lnTo>
                  <a:lnTo>
                    <a:pt x="1850544" y="299876"/>
                  </a:lnTo>
                  <a:lnTo>
                    <a:pt x="1866523" y="344494"/>
                  </a:lnTo>
                  <a:lnTo>
                    <a:pt x="1878101" y="390562"/>
                  </a:lnTo>
                  <a:lnTo>
                    <a:pt x="1885144" y="437762"/>
                  </a:lnTo>
                  <a:lnTo>
                    <a:pt x="1887520" y="485768"/>
                  </a:lnTo>
                  <a:lnTo>
                    <a:pt x="1887520" y="1396975"/>
                  </a:lnTo>
                  <a:lnTo>
                    <a:pt x="1885144" y="1444982"/>
                  </a:lnTo>
                  <a:lnTo>
                    <a:pt x="1878101" y="1492181"/>
                  </a:lnTo>
                  <a:lnTo>
                    <a:pt x="1866523" y="1538249"/>
                  </a:lnTo>
                  <a:lnTo>
                    <a:pt x="1850544" y="1582867"/>
                  </a:lnTo>
                  <a:lnTo>
                    <a:pt x="1830294" y="1625716"/>
                  </a:lnTo>
                  <a:lnTo>
                    <a:pt x="1805905" y="1666477"/>
                  </a:lnTo>
                  <a:lnTo>
                    <a:pt x="1777510" y="1704832"/>
                  </a:lnTo>
                  <a:lnTo>
                    <a:pt x="1745241" y="1740464"/>
                  </a:lnTo>
                  <a:lnTo>
                    <a:pt x="1709610" y="1772733"/>
                  </a:lnTo>
                  <a:lnTo>
                    <a:pt x="1671254" y="1801128"/>
                  </a:lnTo>
                  <a:lnTo>
                    <a:pt x="1630493" y="1825516"/>
                  </a:lnTo>
                  <a:lnTo>
                    <a:pt x="1587644" y="1845766"/>
                  </a:lnTo>
                  <a:lnTo>
                    <a:pt x="1543026" y="1861746"/>
                  </a:lnTo>
                  <a:lnTo>
                    <a:pt x="1496958" y="1873323"/>
                  </a:lnTo>
                  <a:lnTo>
                    <a:pt x="1451223" y="1880148"/>
                  </a:lnTo>
                  <a:close/>
                </a:path>
              </a:pathLst>
            </a:custGeom>
            <a:solidFill>
              <a:srgbClr val="7B7C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2618334" y="1938611"/>
            <a:ext cx="1887855" cy="1880235"/>
          </a:xfrm>
          <a:custGeom>
            <a:avLst/>
            <a:gdLst/>
            <a:ahLst/>
            <a:cxnLst/>
            <a:rect l="l" t="t" r="r" b="b"/>
            <a:pathLst>
              <a:path w="1887854" h="1880235">
                <a:moveTo>
                  <a:pt x="1451224" y="1880148"/>
                </a:moveTo>
                <a:lnTo>
                  <a:pt x="436297" y="1880148"/>
                </a:lnTo>
                <a:lnTo>
                  <a:pt x="390562" y="1873323"/>
                </a:lnTo>
                <a:lnTo>
                  <a:pt x="344494" y="1861746"/>
                </a:lnTo>
                <a:lnTo>
                  <a:pt x="299876" y="1845766"/>
                </a:lnTo>
                <a:lnTo>
                  <a:pt x="257028" y="1825516"/>
                </a:lnTo>
                <a:lnTo>
                  <a:pt x="216266" y="1801128"/>
                </a:lnTo>
                <a:lnTo>
                  <a:pt x="177911" y="1772733"/>
                </a:lnTo>
                <a:lnTo>
                  <a:pt x="142280" y="1740464"/>
                </a:lnTo>
                <a:lnTo>
                  <a:pt x="110010" y="1704832"/>
                </a:lnTo>
                <a:lnTo>
                  <a:pt x="81615" y="1666477"/>
                </a:lnTo>
                <a:lnTo>
                  <a:pt x="57227" y="1625716"/>
                </a:lnTo>
                <a:lnTo>
                  <a:pt x="36977" y="1582867"/>
                </a:lnTo>
                <a:lnTo>
                  <a:pt x="20997" y="1538249"/>
                </a:lnTo>
                <a:lnTo>
                  <a:pt x="9420" y="1492181"/>
                </a:lnTo>
                <a:lnTo>
                  <a:pt x="2377" y="1444982"/>
                </a:lnTo>
                <a:lnTo>
                  <a:pt x="0" y="1396969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401747" y="0"/>
                </a:lnTo>
                <a:lnTo>
                  <a:pt x="1449760" y="2377"/>
                </a:lnTo>
                <a:lnTo>
                  <a:pt x="1496959" y="9420"/>
                </a:lnTo>
                <a:lnTo>
                  <a:pt x="1543027" y="20997"/>
                </a:lnTo>
                <a:lnTo>
                  <a:pt x="1587645" y="36977"/>
                </a:lnTo>
                <a:lnTo>
                  <a:pt x="1630494" y="57227"/>
                </a:lnTo>
                <a:lnTo>
                  <a:pt x="1671255" y="81615"/>
                </a:lnTo>
                <a:lnTo>
                  <a:pt x="1709611" y="110010"/>
                </a:lnTo>
                <a:lnTo>
                  <a:pt x="1745242" y="142280"/>
                </a:lnTo>
                <a:lnTo>
                  <a:pt x="1777511" y="177911"/>
                </a:lnTo>
                <a:lnTo>
                  <a:pt x="1805906" y="216266"/>
                </a:lnTo>
                <a:lnTo>
                  <a:pt x="1830294" y="257028"/>
                </a:lnTo>
                <a:lnTo>
                  <a:pt x="1850544" y="299876"/>
                </a:lnTo>
                <a:lnTo>
                  <a:pt x="1866524" y="344494"/>
                </a:lnTo>
                <a:lnTo>
                  <a:pt x="1878102" y="390562"/>
                </a:lnTo>
                <a:lnTo>
                  <a:pt x="1885145" y="437762"/>
                </a:lnTo>
                <a:lnTo>
                  <a:pt x="1887522" y="485774"/>
                </a:lnTo>
                <a:lnTo>
                  <a:pt x="1887522" y="1396969"/>
                </a:lnTo>
                <a:lnTo>
                  <a:pt x="1885145" y="1444982"/>
                </a:lnTo>
                <a:lnTo>
                  <a:pt x="1878102" y="1492181"/>
                </a:lnTo>
                <a:lnTo>
                  <a:pt x="1866524" y="1538249"/>
                </a:lnTo>
                <a:lnTo>
                  <a:pt x="1850544" y="1582867"/>
                </a:lnTo>
                <a:lnTo>
                  <a:pt x="1830294" y="1625716"/>
                </a:lnTo>
                <a:lnTo>
                  <a:pt x="1805906" y="1666477"/>
                </a:lnTo>
                <a:lnTo>
                  <a:pt x="1777511" y="1704832"/>
                </a:lnTo>
                <a:lnTo>
                  <a:pt x="1745242" y="1740464"/>
                </a:lnTo>
                <a:lnTo>
                  <a:pt x="1709611" y="1772733"/>
                </a:lnTo>
                <a:lnTo>
                  <a:pt x="1671255" y="1801128"/>
                </a:lnTo>
                <a:lnTo>
                  <a:pt x="1630494" y="1825516"/>
                </a:lnTo>
                <a:lnTo>
                  <a:pt x="1587645" y="1845766"/>
                </a:lnTo>
                <a:lnTo>
                  <a:pt x="1543027" y="1861746"/>
                </a:lnTo>
                <a:lnTo>
                  <a:pt x="1496959" y="1873323"/>
                </a:lnTo>
                <a:lnTo>
                  <a:pt x="1451224" y="1880148"/>
                </a:lnTo>
                <a:close/>
              </a:path>
            </a:pathLst>
          </a:custGeom>
          <a:solidFill>
            <a:srgbClr val="7B7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200239" y="1938611"/>
            <a:ext cx="1887855" cy="1880235"/>
          </a:xfrm>
          <a:custGeom>
            <a:avLst/>
            <a:gdLst/>
            <a:ahLst/>
            <a:cxnLst/>
            <a:rect l="l" t="t" r="r" b="b"/>
            <a:pathLst>
              <a:path w="1887854" h="1880235">
                <a:moveTo>
                  <a:pt x="1451224" y="1880148"/>
                </a:moveTo>
                <a:lnTo>
                  <a:pt x="436297" y="1880148"/>
                </a:lnTo>
                <a:lnTo>
                  <a:pt x="390562" y="1873323"/>
                </a:lnTo>
                <a:lnTo>
                  <a:pt x="344494" y="1861746"/>
                </a:lnTo>
                <a:lnTo>
                  <a:pt x="299876" y="1845766"/>
                </a:lnTo>
                <a:lnTo>
                  <a:pt x="257027" y="1825516"/>
                </a:lnTo>
                <a:lnTo>
                  <a:pt x="216266" y="1801128"/>
                </a:lnTo>
                <a:lnTo>
                  <a:pt x="177911" y="1772733"/>
                </a:lnTo>
                <a:lnTo>
                  <a:pt x="142280" y="1740464"/>
                </a:lnTo>
                <a:lnTo>
                  <a:pt x="110010" y="1704832"/>
                </a:lnTo>
                <a:lnTo>
                  <a:pt x="81615" y="1666477"/>
                </a:lnTo>
                <a:lnTo>
                  <a:pt x="57227" y="1625716"/>
                </a:lnTo>
                <a:lnTo>
                  <a:pt x="36977" y="1582867"/>
                </a:lnTo>
                <a:lnTo>
                  <a:pt x="20997" y="1538249"/>
                </a:lnTo>
                <a:lnTo>
                  <a:pt x="9420" y="1492181"/>
                </a:lnTo>
                <a:lnTo>
                  <a:pt x="2376" y="1444982"/>
                </a:lnTo>
                <a:lnTo>
                  <a:pt x="0" y="1396971"/>
                </a:lnTo>
                <a:lnTo>
                  <a:pt x="0" y="485773"/>
                </a:lnTo>
                <a:lnTo>
                  <a:pt x="2376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401747" y="0"/>
                </a:lnTo>
                <a:lnTo>
                  <a:pt x="1449760" y="2377"/>
                </a:lnTo>
                <a:lnTo>
                  <a:pt x="1496959" y="9420"/>
                </a:lnTo>
                <a:lnTo>
                  <a:pt x="1543027" y="20997"/>
                </a:lnTo>
                <a:lnTo>
                  <a:pt x="1587645" y="36977"/>
                </a:lnTo>
                <a:lnTo>
                  <a:pt x="1630493" y="57227"/>
                </a:lnTo>
                <a:lnTo>
                  <a:pt x="1671255" y="81615"/>
                </a:lnTo>
                <a:lnTo>
                  <a:pt x="1709610" y="110010"/>
                </a:lnTo>
                <a:lnTo>
                  <a:pt x="1745241" y="142280"/>
                </a:lnTo>
                <a:lnTo>
                  <a:pt x="1777511" y="177911"/>
                </a:lnTo>
                <a:lnTo>
                  <a:pt x="1805906" y="216266"/>
                </a:lnTo>
                <a:lnTo>
                  <a:pt x="1830294" y="257028"/>
                </a:lnTo>
                <a:lnTo>
                  <a:pt x="1850544" y="299876"/>
                </a:lnTo>
                <a:lnTo>
                  <a:pt x="1866524" y="344494"/>
                </a:lnTo>
                <a:lnTo>
                  <a:pt x="1878102" y="390562"/>
                </a:lnTo>
                <a:lnTo>
                  <a:pt x="1885145" y="437762"/>
                </a:lnTo>
                <a:lnTo>
                  <a:pt x="1887522" y="485773"/>
                </a:lnTo>
                <a:lnTo>
                  <a:pt x="1887522" y="1396971"/>
                </a:lnTo>
                <a:lnTo>
                  <a:pt x="1885145" y="1444982"/>
                </a:lnTo>
                <a:lnTo>
                  <a:pt x="1878102" y="1492181"/>
                </a:lnTo>
                <a:lnTo>
                  <a:pt x="1866524" y="1538249"/>
                </a:lnTo>
                <a:lnTo>
                  <a:pt x="1850544" y="1582867"/>
                </a:lnTo>
                <a:lnTo>
                  <a:pt x="1830294" y="1625716"/>
                </a:lnTo>
                <a:lnTo>
                  <a:pt x="1805906" y="1666477"/>
                </a:lnTo>
                <a:lnTo>
                  <a:pt x="1777511" y="1704832"/>
                </a:lnTo>
                <a:lnTo>
                  <a:pt x="1745241" y="1740464"/>
                </a:lnTo>
                <a:lnTo>
                  <a:pt x="1709610" y="1772733"/>
                </a:lnTo>
                <a:lnTo>
                  <a:pt x="1671255" y="1801128"/>
                </a:lnTo>
                <a:lnTo>
                  <a:pt x="1630493" y="1825516"/>
                </a:lnTo>
                <a:lnTo>
                  <a:pt x="1587645" y="1845766"/>
                </a:lnTo>
                <a:lnTo>
                  <a:pt x="1543027" y="1861746"/>
                </a:lnTo>
                <a:lnTo>
                  <a:pt x="1496959" y="1873323"/>
                </a:lnTo>
                <a:lnTo>
                  <a:pt x="1451224" y="1880148"/>
                </a:lnTo>
                <a:close/>
              </a:path>
            </a:pathLst>
          </a:custGeom>
          <a:solidFill>
            <a:srgbClr val="7B7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031961" y="5073650"/>
            <a:ext cx="3060700" cy="261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200" spc="55" b="1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dirty="0" sz="4200" spc="-13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4200" spc="-425" b="1">
                <a:solidFill>
                  <a:srgbClr val="1A1A1A"/>
                </a:solidFill>
                <a:latin typeface="Tahoma"/>
                <a:cs typeface="Tahoma"/>
              </a:rPr>
              <a:t>1</a:t>
            </a:r>
            <a:endParaRPr sz="4200">
              <a:latin typeface="Tahoma"/>
              <a:cs typeface="Tahoma"/>
            </a:endParaRPr>
          </a:p>
          <a:p>
            <a:pPr algn="ctr" marL="12700" marR="5080" indent="-635">
              <a:lnSpc>
                <a:spcPct val="114599"/>
              </a:lnSpc>
              <a:spcBef>
                <a:spcPts val="2150"/>
              </a:spcBef>
            </a:pPr>
            <a:r>
              <a:rPr dirty="0" sz="2400" spc="100">
                <a:solidFill>
                  <a:srgbClr val="1A1A1A"/>
                </a:solidFill>
                <a:latin typeface="Lucida Sans Unicode"/>
                <a:cs typeface="Lucida Sans Unicode"/>
              </a:rPr>
              <a:t>Many</a:t>
            </a:r>
            <a:r>
              <a:rPr dirty="0" sz="2400" spc="-12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1A1A1A"/>
                </a:solidFill>
                <a:latin typeface="Lucida Sans Unicode"/>
                <a:cs typeface="Lucida Sans Unicode"/>
              </a:rPr>
              <a:t>customers </a:t>
            </a:r>
            <a:r>
              <a:rPr dirty="0" sz="2400" spc="145">
                <a:solidFill>
                  <a:srgbClr val="1A1A1A"/>
                </a:solidFill>
                <a:latin typeface="Lucida Sans Unicode"/>
                <a:cs typeface="Lucida Sans Unicode"/>
              </a:rPr>
              <a:t>engage</a:t>
            </a:r>
            <a:r>
              <a:rPr dirty="0" sz="2400" spc="-15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1A1A1A"/>
                </a:solidFill>
                <a:latin typeface="Lucida Sans Unicode"/>
                <a:cs typeface="Lucida Sans Unicode"/>
              </a:rPr>
              <a:t>in</a:t>
            </a:r>
            <a:r>
              <a:rPr dirty="0" sz="2400" spc="-15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1A1A1A"/>
                </a:solidFill>
                <a:latin typeface="Lucida Sans Unicode"/>
                <a:cs typeface="Lucida Sans Unicode"/>
              </a:rPr>
              <a:t>window </a:t>
            </a:r>
            <a:r>
              <a:rPr dirty="0" sz="2400" spc="50">
                <a:solidFill>
                  <a:srgbClr val="1A1A1A"/>
                </a:solidFill>
                <a:latin typeface="Lucida Sans Unicode"/>
                <a:cs typeface="Lucida Sans Unicode"/>
              </a:rPr>
              <a:t>shopping</a:t>
            </a:r>
            <a:r>
              <a:rPr dirty="0" sz="2400" spc="-125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1A1A1A"/>
                </a:solidFill>
                <a:latin typeface="Lucida Sans Unicode"/>
                <a:cs typeface="Lucida Sans Unicode"/>
              </a:rPr>
              <a:t>without </a:t>
            </a:r>
            <a:r>
              <a:rPr dirty="0" sz="2400" spc="65">
                <a:solidFill>
                  <a:srgbClr val="1A1A1A"/>
                </a:solidFill>
                <a:latin typeface="Lucida Sans Unicode"/>
                <a:cs typeface="Lucida Sans Unicode"/>
              </a:rPr>
              <a:t>making</a:t>
            </a:r>
            <a:r>
              <a:rPr dirty="0" sz="2400" spc="-11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90">
                <a:solidFill>
                  <a:srgbClr val="1A1A1A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1A1A1A"/>
                </a:solidFill>
                <a:latin typeface="Lucida Sans Unicode"/>
                <a:cs typeface="Lucida Sans Unicode"/>
              </a:rPr>
              <a:t>purchase.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75783" y="5073650"/>
            <a:ext cx="3136900" cy="261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200" spc="55" b="1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dirty="0" sz="4200" spc="-13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4200" spc="295" b="1">
                <a:solidFill>
                  <a:srgbClr val="1A1A1A"/>
                </a:solidFill>
                <a:latin typeface="Tahoma"/>
                <a:cs typeface="Tahoma"/>
              </a:rPr>
              <a:t>2</a:t>
            </a:r>
            <a:endParaRPr sz="4200">
              <a:latin typeface="Tahoma"/>
              <a:cs typeface="Tahoma"/>
            </a:endParaRPr>
          </a:p>
          <a:p>
            <a:pPr algn="ctr" marL="12700" marR="5080" indent="-635">
              <a:lnSpc>
                <a:spcPct val="114599"/>
              </a:lnSpc>
              <a:spcBef>
                <a:spcPts val="2150"/>
              </a:spcBef>
            </a:pPr>
            <a:r>
              <a:rPr dirty="0" sz="2400" spc="65">
                <a:solidFill>
                  <a:srgbClr val="1A1A1A"/>
                </a:solidFill>
                <a:latin typeface="Lucida Sans Unicode"/>
                <a:cs typeface="Lucida Sans Unicode"/>
              </a:rPr>
              <a:t>66%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5">
                <a:solidFill>
                  <a:srgbClr val="1A1A1A"/>
                </a:solidFill>
                <a:latin typeface="Lucida Sans Unicode"/>
                <a:cs typeface="Lucida Sans Unicode"/>
              </a:rPr>
              <a:t>people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5">
                <a:solidFill>
                  <a:srgbClr val="1A1A1A"/>
                </a:solidFill>
                <a:latin typeface="Lucida Sans Unicode"/>
                <a:cs typeface="Lucida Sans Unicode"/>
              </a:rPr>
              <a:t>spend </a:t>
            </a:r>
            <a:r>
              <a:rPr dirty="0" sz="2400" spc="110">
                <a:solidFill>
                  <a:srgbClr val="1A1A1A"/>
                </a:solidFill>
                <a:latin typeface="Lucida Sans Unicode"/>
                <a:cs typeface="Lucida Sans Unicode"/>
              </a:rPr>
              <a:t>money</a:t>
            </a:r>
            <a:r>
              <a:rPr dirty="0" sz="2400" spc="-11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1A1A1A"/>
                </a:solidFill>
                <a:latin typeface="Lucida Sans Unicode"/>
                <a:cs typeface="Lucida Sans Unicode"/>
              </a:rPr>
              <a:t>on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1A1A1A"/>
                </a:solidFill>
                <a:latin typeface="Lucida Sans Unicode"/>
                <a:cs typeface="Lucida Sans Unicode"/>
              </a:rPr>
              <a:t>products </a:t>
            </a:r>
            <a:r>
              <a:rPr dirty="0" sz="2400" spc="70">
                <a:solidFill>
                  <a:srgbClr val="1A1A1A"/>
                </a:solidFill>
                <a:latin typeface="Lucida Sans Unicode"/>
                <a:cs typeface="Lucida Sans Unicode"/>
              </a:rPr>
              <a:t>that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1A1A1A"/>
                </a:solidFill>
                <a:latin typeface="Lucida Sans Unicode"/>
                <a:cs typeface="Lucida Sans Unicode"/>
              </a:rPr>
              <a:t>don't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5">
                <a:solidFill>
                  <a:srgbClr val="1A1A1A"/>
                </a:solidFill>
                <a:latin typeface="Lucida Sans Unicode"/>
                <a:cs typeface="Lucida Sans Unicode"/>
              </a:rPr>
              <a:t>cater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0">
                <a:solidFill>
                  <a:srgbClr val="1A1A1A"/>
                </a:solidFill>
                <a:latin typeface="Lucida Sans Unicode"/>
                <a:cs typeface="Lucida Sans Unicode"/>
              </a:rPr>
              <a:t>their </a:t>
            </a:r>
            <a:r>
              <a:rPr dirty="0" sz="2400" spc="-10">
                <a:solidFill>
                  <a:srgbClr val="1A1A1A"/>
                </a:solidFill>
                <a:latin typeface="Lucida Sans Unicode"/>
                <a:cs typeface="Lucida Sans Unicode"/>
              </a:rPr>
              <a:t>needs.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383385" y="5073650"/>
            <a:ext cx="4683760" cy="179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200" spc="55" b="1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r>
              <a:rPr dirty="0" sz="4200" spc="-130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4200" spc="135" b="1">
                <a:solidFill>
                  <a:srgbClr val="1A1A1A"/>
                </a:solidFill>
                <a:latin typeface="Tahoma"/>
                <a:cs typeface="Tahoma"/>
              </a:rPr>
              <a:t>3</a:t>
            </a:r>
            <a:endParaRPr sz="4200">
              <a:latin typeface="Tahoma"/>
              <a:cs typeface="Tahoma"/>
            </a:endParaRPr>
          </a:p>
          <a:p>
            <a:pPr algn="ctr" marL="12700" marR="5080">
              <a:lnSpc>
                <a:spcPct val="114599"/>
              </a:lnSpc>
              <a:spcBef>
                <a:spcPts val="2290"/>
              </a:spcBef>
            </a:pPr>
            <a:r>
              <a:rPr dirty="0" sz="2400" spc="130">
                <a:latin typeface="Lucida Sans Unicode"/>
                <a:cs typeface="Lucida Sans Unicode"/>
              </a:rPr>
              <a:t>Cluttered</a:t>
            </a:r>
            <a:r>
              <a:rPr dirty="0" sz="2400" spc="-145">
                <a:latin typeface="Lucida Sans Unicode"/>
                <a:cs typeface="Lucida Sans Unicode"/>
              </a:rPr>
              <a:t> </a:t>
            </a:r>
            <a:r>
              <a:rPr dirty="0" sz="2400" spc="125">
                <a:latin typeface="Lucida Sans Unicode"/>
                <a:cs typeface="Lucida Sans Unicode"/>
              </a:rPr>
              <a:t>products</a:t>
            </a:r>
            <a:r>
              <a:rPr dirty="0" sz="2400" spc="-145">
                <a:latin typeface="Lucida Sans Unicode"/>
                <a:cs typeface="Lucida Sans Unicode"/>
              </a:rPr>
              <a:t> </a:t>
            </a:r>
            <a:r>
              <a:rPr dirty="0" sz="2400" spc="170">
                <a:latin typeface="Lucida Sans Unicode"/>
                <a:cs typeface="Lucida Sans Unicode"/>
              </a:rPr>
              <a:t>can</a:t>
            </a:r>
            <a:r>
              <a:rPr dirty="0" sz="2400" spc="-145">
                <a:latin typeface="Lucida Sans Unicode"/>
                <a:cs typeface="Lucida Sans Unicode"/>
              </a:rPr>
              <a:t> </a:t>
            </a:r>
            <a:r>
              <a:rPr dirty="0" sz="2400" spc="105">
                <a:latin typeface="Lucida Sans Unicode"/>
                <a:cs typeface="Lucida Sans Unicode"/>
              </a:rPr>
              <a:t>make </a:t>
            </a:r>
            <a:r>
              <a:rPr dirty="0" sz="2400" spc="95">
                <a:latin typeface="Lucida Sans Unicode"/>
                <a:cs typeface="Lucida Sans Unicode"/>
              </a:rPr>
              <a:t>users</a:t>
            </a:r>
            <a:r>
              <a:rPr dirty="0" sz="2400" spc="-150">
                <a:latin typeface="Lucida Sans Unicode"/>
                <a:cs typeface="Lucida Sans Unicode"/>
              </a:rPr>
              <a:t> </a:t>
            </a:r>
            <a:r>
              <a:rPr dirty="0" sz="2400" spc="60">
                <a:latin typeface="Lucida Sans Unicode"/>
                <a:cs typeface="Lucida Sans Unicode"/>
              </a:rPr>
              <a:t>confusing.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95767" y="2351408"/>
            <a:ext cx="9328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25">
                <a:solidFill>
                  <a:srgbClr val="F5F5F5"/>
                </a:solidFill>
                <a:latin typeface="Tahoma"/>
                <a:cs typeface="Tahoma"/>
              </a:rPr>
              <a:t>01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614717" y="2351408"/>
            <a:ext cx="105918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450" b="1">
                <a:solidFill>
                  <a:srgbClr val="F5F5F5"/>
                </a:solidFill>
                <a:latin typeface="Tahoma"/>
                <a:cs typeface="Tahoma"/>
              </a:rPr>
              <a:t>02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210127" y="2351408"/>
            <a:ext cx="1029969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345" b="1">
                <a:solidFill>
                  <a:srgbClr val="F5F5F5"/>
                </a:solidFill>
                <a:latin typeface="Tahoma"/>
                <a:cs typeface="Tahoma"/>
              </a:rPr>
              <a:t>03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558616" y="1028701"/>
            <a:ext cx="8696960" cy="7996555"/>
            <a:chOff x="8558616" y="1028701"/>
            <a:chExt cx="8696960" cy="7996555"/>
          </a:xfrm>
        </p:grpSpPr>
        <p:sp>
          <p:nvSpPr>
            <p:cNvPr id="3" name="object 3" descr=""/>
            <p:cNvSpPr/>
            <p:nvPr/>
          </p:nvSpPr>
          <p:spPr>
            <a:xfrm>
              <a:off x="9290070" y="1028701"/>
              <a:ext cx="7966075" cy="7996555"/>
            </a:xfrm>
            <a:custGeom>
              <a:avLst/>
              <a:gdLst/>
              <a:ahLst/>
              <a:cxnLst/>
              <a:rect l="l" t="t" r="r" b="b"/>
              <a:pathLst>
                <a:path w="7966075" h="7996555">
                  <a:moveTo>
                    <a:pt x="7531668" y="7996302"/>
                  </a:moveTo>
                  <a:lnTo>
                    <a:pt x="437560" y="7996302"/>
                  </a:lnTo>
                  <a:lnTo>
                    <a:pt x="390562" y="7989289"/>
                  </a:lnTo>
                  <a:lnTo>
                    <a:pt x="344494" y="7977712"/>
                  </a:lnTo>
                  <a:lnTo>
                    <a:pt x="299877" y="7961732"/>
                  </a:lnTo>
                  <a:lnTo>
                    <a:pt x="257028" y="7941482"/>
                  </a:lnTo>
                  <a:lnTo>
                    <a:pt x="216266" y="7917093"/>
                  </a:lnTo>
                  <a:lnTo>
                    <a:pt x="177911" y="7888698"/>
                  </a:lnTo>
                  <a:lnTo>
                    <a:pt x="142280" y="7856429"/>
                  </a:lnTo>
                  <a:lnTo>
                    <a:pt x="110011" y="7820798"/>
                  </a:lnTo>
                  <a:lnTo>
                    <a:pt x="81616" y="7782442"/>
                  </a:lnTo>
                  <a:lnTo>
                    <a:pt x="57227" y="7741681"/>
                  </a:lnTo>
                  <a:lnTo>
                    <a:pt x="36977" y="7698832"/>
                  </a:lnTo>
                  <a:lnTo>
                    <a:pt x="20997" y="7654215"/>
                  </a:lnTo>
                  <a:lnTo>
                    <a:pt x="9420" y="7608147"/>
                  </a:lnTo>
                  <a:lnTo>
                    <a:pt x="2377" y="7560947"/>
                  </a:lnTo>
                  <a:lnTo>
                    <a:pt x="0" y="7512934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6" y="216266"/>
                  </a:lnTo>
                  <a:lnTo>
                    <a:pt x="110011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70" y="0"/>
                  </a:lnTo>
                  <a:lnTo>
                    <a:pt x="7483458" y="0"/>
                  </a:lnTo>
                  <a:lnTo>
                    <a:pt x="7531467" y="2376"/>
                  </a:lnTo>
                  <a:lnTo>
                    <a:pt x="7578667" y="9420"/>
                  </a:lnTo>
                  <a:lnTo>
                    <a:pt x="7624735" y="20997"/>
                  </a:lnTo>
                  <a:lnTo>
                    <a:pt x="7669352" y="36977"/>
                  </a:lnTo>
                  <a:lnTo>
                    <a:pt x="7712201" y="57227"/>
                  </a:lnTo>
                  <a:lnTo>
                    <a:pt x="7752963" y="81615"/>
                  </a:lnTo>
                  <a:lnTo>
                    <a:pt x="7791318" y="110010"/>
                  </a:lnTo>
                  <a:lnTo>
                    <a:pt x="7826949" y="142280"/>
                  </a:lnTo>
                  <a:lnTo>
                    <a:pt x="7859219" y="177911"/>
                  </a:lnTo>
                  <a:lnTo>
                    <a:pt x="7887614" y="216266"/>
                  </a:lnTo>
                  <a:lnTo>
                    <a:pt x="7912002" y="257027"/>
                  </a:lnTo>
                  <a:lnTo>
                    <a:pt x="7932252" y="299876"/>
                  </a:lnTo>
                  <a:lnTo>
                    <a:pt x="7948232" y="344494"/>
                  </a:lnTo>
                  <a:lnTo>
                    <a:pt x="7959809" y="390562"/>
                  </a:lnTo>
                  <a:lnTo>
                    <a:pt x="7965458" y="428420"/>
                  </a:lnTo>
                  <a:lnTo>
                    <a:pt x="7965458" y="7570288"/>
                  </a:lnTo>
                  <a:lnTo>
                    <a:pt x="7959809" y="7608147"/>
                  </a:lnTo>
                  <a:lnTo>
                    <a:pt x="7948232" y="7654215"/>
                  </a:lnTo>
                  <a:lnTo>
                    <a:pt x="7932252" y="7698832"/>
                  </a:lnTo>
                  <a:lnTo>
                    <a:pt x="7912002" y="7741681"/>
                  </a:lnTo>
                  <a:lnTo>
                    <a:pt x="7887614" y="7782442"/>
                  </a:lnTo>
                  <a:lnTo>
                    <a:pt x="7859219" y="7820798"/>
                  </a:lnTo>
                  <a:lnTo>
                    <a:pt x="7826949" y="7856429"/>
                  </a:lnTo>
                  <a:lnTo>
                    <a:pt x="7791318" y="7888698"/>
                  </a:lnTo>
                  <a:lnTo>
                    <a:pt x="7752963" y="7917093"/>
                  </a:lnTo>
                  <a:lnTo>
                    <a:pt x="7712201" y="7941482"/>
                  </a:lnTo>
                  <a:lnTo>
                    <a:pt x="7669352" y="7961732"/>
                  </a:lnTo>
                  <a:lnTo>
                    <a:pt x="7624735" y="7977712"/>
                  </a:lnTo>
                  <a:lnTo>
                    <a:pt x="7578667" y="7989289"/>
                  </a:lnTo>
                  <a:lnTo>
                    <a:pt x="7531668" y="799630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558616" y="1535857"/>
              <a:ext cx="1463040" cy="1459230"/>
            </a:xfrm>
            <a:custGeom>
              <a:avLst/>
              <a:gdLst/>
              <a:ahLst/>
              <a:cxnLst/>
              <a:rect l="l" t="t" r="r" b="b"/>
              <a:pathLst>
                <a:path w="1463040" h="1459230">
                  <a:moveTo>
                    <a:pt x="977133" y="1459206"/>
                  </a:moveTo>
                  <a:lnTo>
                    <a:pt x="485774" y="1459206"/>
                  </a:lnTo>
                  <a:lnTo>
                    <a:pt x="437761" y="1456829"/>
                  </a:lnTo>
                  <a:lnTo>
                    <a:pt x="390561" y="1449786"/>
                  </a:lnTo>
                  <a:lnTo>
                    <a:pt x="344493" y="1438208"/>
                  </a:lnTo>
                  <a:lnTo>
                    <a:pt x="299875" y="1422228"/>
                  </a:lnTo>
                  <a:lnTo>
                    <a:pt x="257027" y="1401978"/>
                  </a:lnTo>
                  <a:lnTo>
                    <a:pt x="216265" y="1377590"/>
                  </a:lnTo>
                  <a:lnTo>
                    <a:pt x="177910" y="1349195"/>
                  </a:lnTo>
                  <a:lnTo>
                    <a:pt x="142279" y="1316926"/>
                  </a:lnTo>
                  <a:lnTo>
                    <a:pt x="110009" y="1281295"/>
                  </a:lnTo>
                  <a:lnTo>
                    <a:pt x="81614" y="1242939"/>
                  </a:lnTo>
                  <a:lnTo>
                    <a:pt x="57226" y="1202178"/>
                  </a:lnTo>
                  <a:lnTo>
                    <a:pt x="36976" y="1159329"/>
                  </a:lnTo>
                  <a:lnTo>
                    <a:pt x="20996" y="1114711"/>
                  </a:lnTo>
                  <a:lnTo>
                    <a:pt x="9419" y="1068643"/>
                  </a:lnTo>
                  <a:lnTo>
                    <a:pt x="2376" y="1021444"/>
                  </a:lnTo>
                  <a:lnTo>
                    <a:pt x="0" y="973450"/>
                  </a:lnTo>
                  <a:lnTo>
                    <a:pt x="0" y="485755"/>
                  </a:lnTo>
                  <a:lnTo>
                    <a:pt x="2376" y="437761"/>
                  </a:lnTo>
                  <a:lnTo>
                    <a:pt x="9419" y="390561"/>
                  </a:lnTo>
                  <a:lnTo>
                    <a:pt x="20996" y="344493"/>
                  </a:lnTo>
                  <a:lnTo>
                    <a:pt x="36976" y="299876"/>
                  </a:lnTo>
                  <a:lnTo>
                    <a:pt x="57226" y="257027"/>
                  </a:lnTo>
                  <a:lnTo>
                    <a:pt x="81614" y="216266"/>
                  </a:lnTo>
                  <a:lnTo>
                    <a:pt x="110009" y="177910"/>
                  </a:lnTo>
                  <a:lnTo>
                    <a:pt x="142279" y="142279"/>
                  </a:lnTo>
                  <a:lnTo>
                    <a:pt x="177910" y="110010"/>
                  </a:lnTo>
                  <a:lnTo>
                    <a:pt x="216265" y="81615"/>
                  </a:lnTo>
                  <a:lnTo>
                    <a:pt x="257027" y="57226"/>
                  </a:lnTo>
                  <a:lnTo>
                    <a:pt x="299875" y="36976"/>
                  </a:lnTo>
                  <a:lnTo>
                    <a:pt x="344493" y="20996"/>
                  </a:lnTo>
                  <a:lnTo>
                    <a:pt x="390561" y="9419"/>
                  </a:lnTo>
                  <a:lnTo>
                    <a:pt x="437761" y="2376"/>
                  </a:lnTo>
                  <a:lnTo>
                    <a:pt x="485758" y="0"/>
                  </a:lnTo>
                  <a:lnTo>
                    <a:pt x="977149" y="0"/>
                  </a:lnTo>
                  <a:lnTo>
                    <a:pt x="1025146" y="2376"/>
                  </a:lnTo>
                  <a:lnTo>
                    <a:pt x="1072346" y="9419"/>
                  </a:lnTo>
                  <a:lnTo>
                    <a:pt x="1118414" y="20996"/>
                  </a:lnTo>
                  <a:lnTo>
                    <a:pt x="1163032" y="36976"/>
                  </a:lnTo>
                  <a:lnTo>
                    <a:pt x="1205881" y="57226"/>
                  </a:lnTo>
                  <a:lnTo>
                    <a:pt x="1246642" y="81615"/>
                  </a:lnTo>
                  <a:lnTo>
                    <a:pt x="1284998" y="110010"/>
                  </a:lnTo>
                  <a:lnTo>
                    <a:pt x="1320629" y="142279"/>
                  </a:lnTo>
                  <a:lnTo>
                    <a:pt x="1352898" y="177910"/>
                  </a:lnTo>
                  <a:lnTo>
                    <a:pt x="1381293" y="216266"/>
                  </a:lnTo>
                  <a:lnTo>
                    <a:pt x="1405682" y="257027"/>
                  </a:lnTo>
                  <a:lnTo>
                    <a:pt x="1425932" y="299876"/>
                  </a:lnTo>
                  <a:lnTo>
                    <a:pt x="1441911" y="344493"/>
                  </a:lnTo>
                  <a:lnTo>
                    <a:pt x="1453489" y="390561"/>
                  </a:lnTo>
                  <a:lnTo>
                    <a:pt x="1460532" y="437761"/>
                  </a:lnTo>
                  <a:lnTo>
                    <a:pt x="1462908" y="485755"/>
                  </a:lnTo>
                  <a:lnTo>
                    <a:pt x="1462908" y="973450"/>
                  </a:lnTo>
                  <a:lnTo>
                    <a:pt x="1460532" y="1021444"/>
                  </a:lnTo>
                  <a:lnTo>
                    <a:pt x="1453489" y="1068643"/>
                  </a:lnTo>
                  <a:lnTo>
                    <a:pt x="1441911" y="1114711"/>
                  </a:lnTo>
                  <a:lnTo>
                    <a:pt x="1425932" y="1159329"/>
                  </a:lnTo>
                  <a:lnTo>
                    <a:pt x="1405682" y="1202178"/>
                  </a:lnTo>
                  <a:lnTo>
                    <a:pt x="1381293" y="1242939"/>
                  </a:lnTo>
                  <a:lnTo>
                    <a:pt x="1352898" y="1281295"/>
                  </a:lnTo>
                  <a:lnTo>
                    <a:pt x="1320629" y="1316926"/>
                  </a:lnTo>
                  <a:lnTo>
                    <a:pt x="1284998" y="1349195"/>
                  </a:lnTo>
                  <a:lnTo>
                    <a:pt x="1246642" y="1377590"/>
                  </a:lnTo>
                  <a:lnTo>
                    <a:pt x="1205881" y="1401978"/>
                  </a:lnTo>
                  <a:lnTo>
                    <a:pt x="1163032" y="1422228"/>
                  </a:lnTo>
                  <a:lnTo>
                    <a:pt x="1118414" y="1438208"/>
                  </a:lnTo>
                  <a:lnTo>
                    <a:pt x="1072346" y="1449786"/>
                  </a:lnTo>
                  <a:lnTo>
                    <a:pt x="1025146" y="1456829"/>
                  </a:lnTo>
                  <a:lnTo>
                    <a:pt x="977133" y="1459206"/>
                  </a:lnTo>
                  <a:close/>
                </a:path>
              </a:pathLst>
            </a:custGeom>
            <a:solidFill>
              <a:srgbClr val="7B7CD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028700" y="1028701"/>
            <a:ext cx="6728459" cy="8228965"/>
            <a:chOff x="1028700" y="1028701"/>
            <a:chExt cx="6728459" cy="8228965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1028701"/>
              <a:ext cx="6728459" cy="8228965"/>
            </a:xfrm>
            <a:custGeom>
              <a:avLst/>
              <a:gdLst/>
              <a:ahLst/>
              <a:cxnLst/>
              <a:rect l="l" t="t" r="r" b="b"/>
              <a:pathLst>
                <a:path w="6728459" h="8228965">
                  <a:moveTo>
                    <a:pt x="6258793" y="8228869"/>
                  </a:moveTo>
                  <a:lnTo>
                    <a:pt x="471021" y="8228869"/>
                  </a:lnTo>
                  <a:lnTo>
                    <a:pt x="437762" y="8227223"/>
                  </a:lnTo>
                  <a:lnTo>
                    <a:pt x="390562" y="8220179"/>
                  </a:lnTo>
                  <a:lnTo>
                    <a:pt x="344494" y="8208602"/>
                  </a:lnTo>
                  <a:lnTo>
                    <a:pt x="299877" y="8192623"/>
                  </a:lnTo>
                  <a:lnTo>
                    <a:pt x="257028" y="8172373"/>
                  </a:lnTo>
                  <a:lnTo>
                    <a:pt x="216266" y="8147984"/>
                  </a:lnTo>
                  <a:lnTo>
                    <a:pt x="177911" y="8119589"/>
                  </a:lnTo>
                  <a:lnTo>
                    <a:pt x="142280" y="8087320"/>
                  </a:lnTo>
                  <a:lnTo>
                    <a:pt x="110010" y="8051689"/>
                  </a:lnTo>
                  <a:lnTo>
                    <a:pt x="81615" y="8013333"/>
                  </a:lnTo>
                  <a:lnTo>
                    <a:pt x="57227" y="7972572"/>
                  </a:lnTo>
                  <a:lnTo>
                    <a:pt x="36977" y="7929723"/>
                  </a:lnTo>
                  <a:lnTo>
                    <a:pt x="20997" y="7885105"/>
                  </a:lnTo>
                  <a:lnTo>
                    <a:pt x="9420" y="7839038"/>
                  </a:lnTo>
                  <a:lnTo>
                    <a:pt x="2377" y="7791838"/>
                  </a:lnTo>
                  <a:lnTo>
                    <a:pt x="0" y="7743825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69" y="0"/>
                  </a:lnTo>
                  <a:lnTo>
                    <a:pt x="6244045" y="0"/>
                  </a:lnTo>
                  <a:lnTo>
                    <a:pt x="6292053" y="2376"/>
                  </a:lnTo>
                  <a:lnTo>
                    <a:pt x="6339253" y="9420"/>
                  </a:lnTo>
                  <a:lnTo>
                    <a:pt x="6385321" y="20997"/>
                  </a:lnTo>
                  <a:lnTo>
                    <a:pt x="6429938" y="36977"/>
                  </a:lnTo>
                  <a:lnTo>
                    <a:pt x="6472787" y="57227"/>
                  </a:lnTo>
                  <a:lnTo>
                    <a:pt x="6513548" y="81615"/>
                  </a:lnTo>
                  <a:lnTo>
                    <a:pt x="6551904" y="110010"/>
                  </a:lnTo>
                  <a:lnTo>
                    <a:pt x="6587535" y="142279"/>
                  </a:lnTo>
                  <a:lnTo>
                    <a:pt x="6619805" y="177911"/>
                  </a:lnTo>
                  <a:lnTo>
                    <a:pt x="6648200" y="216266"/>
                  </a:lnTo>
                  <a:lnTo>
                    <a:pt x="6672588" y="257027"/>
                  </a:lnTo>
                  <a:lnTo>
                    <a:pt x="6692838" y="299876"/>
                  </a:lnTo>
                  <a:lnTo>
                    <a:pt x="6708818" y="344494"/>
                  </a:lnTo>
                  <a:lnTo>
                    <a:pt x="6720395" y="390562"/>
                  </a:lnTo>
                  <a:lnTo>
                    <a:pt x="6727438" y="437761"/>
                  </a:lnTo>
                  <a:lnTo>
                    <a:pt x="6727862" y="446323"/>
                  </a:lnTo>
                  <a:lnTo>
                    <a:pt x="6727862" y="7783276"/>
                  </a:lnTo>
                  <a:lnTo>
                    <a:pt x="6720395" y="7839038"/>
                  </a:lnTo>
                  <a:lnTo>
                    <a:pt x="6708818" y="7885105"/>
                  </a:lnTo>
                  <a:lnTo>
                    <a:pt x="6692838" y="7929723"/>
                  </a:lnTo>
                  <a:lnTo>
                    <a:pt x="6672588" y="7972572"/>
                  </a:lnTo>
                  <a:lnTo>
                    <a:pt x="6648200" y="8013333"/>
                  </a:lnTo>
                  <a:lnTo>
                    <a:pt x="6619805" y="8051689"/>
                  </a:lnTo>
                  <a:lnTo>
                    <a:pt x="6587535" y="8087320"/>
                  </a:lnTo>
                  <a:lnTo>
                    <a:pt x="6551904" y="8119589"/>
                  </a:lnTo>
                  <a:lnTo>
                    <a:pt x="6513548" y="8147984"/>
                  </a:lnTo>
                  <a:lnTo>
                    <a:pt x="6472787" y="8172373"/>
                  </a:lnTo>
                  <a:lnTo>
                    <a:pt x="6429938" y="8192623"/>
                  </a:lnTo>
                  <a:lnTo>
                    <a:pt x="6385321" y="8208602"/>
                  </a:lnTo>
                  <a:lnTo>
                    <a:pt x="6339253" y="8220179"/>
                  </a:lnTo>
                  <a:lnTo>
                    <a:pt x="6292053" y="8227223"/>
                  </a:lnTo>
                  <a:lnTo>
                    <a:pt x="6258793" y="822886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22346" y="7491065"/>
              <a:ext cx="5941695" cy="1675130"/>
            </a:xfrm>
            <a:custGeom>
              <a:avLst/>
              <a:gdLst/>
              <a:ahLst/>
              <a:cxnLst/>
              <a:rect l="l" t="t" r="r" b="b"/>
              <a:pathLst>
                <a:path w="5941695" h="1675129">
                  <a:moveTo>
                    <a:pt x="5509888" y="1675001"/>
                  </a:moveTo>
                  <a:lnTo>
                    <a:pt x="432633" y="1675001"/>
                  </a:lnTo>
                  <a:lnTo>
                    <a:pt x="393466" y="1669378"/>
                  </a:lnTo>
                  <a:lnTo>
                    <a:pt x="349403" y="1658734"/>
                  </a:lnTo>
                  <a:lnTo>
                    <a:pt x="307004" y="1644186"/>
                  </a:lnTo>
                  <a:lnTo>
                    <a:pt x="266475" y="1625937"/>
                  </a:lnTo>
                  <a:lnTo>
                    <a:pt x="228019" y="1604190"/>
                  </a:lnTo>
                  <a:lnTo>
                    <a:pt x="191838" y="1579149"/>
                  </a:lnTo>
                  <a:lnTo>
                    <a:pt x="158137" y="1551018"/>
                  </a:lnTo>
                  <a:lnTo>
                    <a:pt x="127119" y="1520000"/>
                  </a:lnTo>
                  <a:lnTo>
                    <a:pt x="98988" y="1486299"/>
                  </a:lnTo>
                  <a:lnTo>
                    <a:pt x="73947" y="1450118"/>
                  </a:lnTo>
                  <a:lnTo>
                    <a:pt x="52200" y="1411662"/>
                  </a:lnTo>
                  <a:lnTo>
                    <a:pt x="33951" y="1371132"/>
                  </a:lnTo>
                  <a:lnTo>
                    <a:pt x="19402" y="1328734"/>
                  </a:lnTo>
                  <a:lnTo>
                    <a:pt x="8759" y="1284671"/>
                  </a:lnTo>
                  <a:lnTo>
                    <a:pt x="2223" y="1239146"/>
                  </a:lnTo>
                  <a:lnTo>
                    <a:pt x="0" y="1192362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5"/>
                  </a:lnTo>
                  <a:lnTo>
                    <a:pt x="52200" y="266475"/>
                  </a:lnTo>
                  <a:lnTo>
                    <a:pt x="73947" y="228019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9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5" y="0"/>
                  </a:lnTo>
                  <a:lnTo>
                    <a:pt x="5456746" y="0"/>
                  </a:lnTo>
                  <a:lnTo>
                    <a:pt x="5503530" y="2223"/>
                  </a:lnTo>
                  <a:lnTo>
                    <a:pt x="5549055" y="8759"/>
                  </a:lnTo>
                  <a:lnTo>
                    <a:pt x="5593118" y="19402"/>
                  </a:lnTo>
                  <a:lnTo>
                    <a:pt x="5635516" y="33951"/>
                  </a:lnTo>
                  <a:lnTo>
                    <a:pt x="5676045" y="52200"/>
                  </a:lnTo>
                  <a:lnTo>
                    <a:pt x="5714502" y="73947"/>
                  </a:lnTo>
                  <a:lnTo>
                    <a:pt x="5750683" y="98988"/>
                  </a:lnTo>
                  <a:lnTo>
                    <a:pt x="5784384" y="127119"/>
                  </a:lnTo>
                  <a:lnTo>
                    <a:pt x="5815402" y="158137"/>
                  </a:lnTo>
                  <a:lnTo>
                    <a:pt x="5843533" y="191838"/>
                  </a:lnTo>
                  <a:lnTo>
                    <a:pt x="5868574" y="228019"/>
                  </a:lnTo>
                  <a:lnTo>
                    <a:pt x="5890321" y="266475"/>
                  </a:lnTo>
                  <a:lnTo>
                    <a:pt x="5908570" y="307005"/>
                  </a:lnTo>
                  <a:lnTo>
                    <a:pt x="5923118" y="349403"/>
                  </a:lnTo>
                  <a:lnTo>
                    <a:pt x="5933762" y="393466"/>
                  </a:lnTo>
                  <a:lnTo>
                    <a:pt x="5940297" y="438991"/>
                  </a:lnTo>
                  <a:lnTo>
                    <a:pt x="5941372" y="461590"/>
                  </a:lnTo>
                  <a:lnTo>
                    <a:pt x="5941372" y="1216546"/>
                  </a:lnTo>
                  <a:lnTo>
                    <a:pt x="5933762" y="1284671"/>
                  </a:lnTo>
                  <a:lnTo>
                    <a:pt x="5923118" y="1328734"/>
                  </a:lnTo>
                  <a:lnTo>
                    <a:pt x="5908570" y="1371132"/>
                  </a:lnTo>
                  <a:lnTo>
                    <a:pt x="5890321" y="1411662"/>
                  </a:lnTo>
                  <a:lnTo>
                    <a:pt x="5868574" y="1450118"/>
                  </a:lnTo>
                  <a:lnTo>
                    <a:pt x="5843533" y="1486299"/>
                  </a:lnTo>
                  <a:lnTo>
                    <a:pt x="5815402" y="1520000"/>
                  </a:lnTo>
                  <a:lnTo>
                    <a:pt x="5784384" y="1551018"/>
                  </a:lnTo>
                  <a:lnTo>
                    <a:pt x="5750683" y="1579149"/>
                  </a:lnTo>
                  <a:lnTo>
                    <a:pt x="5714502" y="1604190"/>
                  </a:lnTo>
                  <a:lnTo>
                    <a:pt x="5676045" y="1625937"/>
                  </a:lnTo>
                  <a:lnTo>
                    <a:pt x="5635516" y="1644186"/>
                  </a:lnTo>
                  <a:lnTo>
                    <a:pt x="5593118" y="1658734"/>
                  </a:lnTo>
                  <a:lnTo>
                    <a:pt x="5549055" y="1669378"/>
                  </a:lnTo>
                  <a:lnTo>
                    <a:pt x="5509888" y="1675001"/>
                  </a:lnTo>
                  <a:close/>
                </a:path>
              </a:pathLst>
            </a:custGeom>
            <a:solidFill>
              <a:srgbClr val="7B7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22346" y="7632854"/>
              <a:ext cx="5941695" cy="1576705"/>
            </a:xfrm>
            <a:custGeom>
              <a:avLst/>
              <a:gdLst/>
              <a:ahLst/>
              <a:cxnLst/>
              <a:rect l="l" t="t" r="r" b="b"/>
              <a:pathLst>
                <a:path w="5941695" h="1576704">
                  <a:moveTo>
                    <a:pt x="5503530" y="2223"/>
                  </a:moveTo>
                  <a:lnTo>
                    <a:pt x="438991" y="2223"/>
                  </a:lnTo>
                  <a:lnTo>
                    <a:pt x="485775" y="0"/>
                  </a:lnTo>
                  <a:lnTo>
                    <a:pt x="5456746" y="0"/>
                  </a:lnTo>
                  <a:lnTo>
                    <a:pt x="5503530" y="2223"/>
                  </a:lnTo>
                  <a:close/>
                </a:path>
                <a:path w="5941695" h="1576704">
                  <a:moveTo>
                    <a:pt x="5456746" y="1576190"/>
                  </a:moveTo>
                  <a:lnTo>
                    <a:pt x="485775" y="1576190"/>
                  </a:lnTo>
                  <a:lnTo>
                    <a:pt x="438991" y="1573966"/>
                  </a:lnTo>
                  <a:lnTo>
                    <a:pt x="393466" y="1567431"/>
                  </a:lnTo>
                  <a:lnTo>
                    <a:pt x="349403" y="1556787"/>
                  </a:lnTo>
                  <a:lnTo>
                    <a:pt x="307004" y="1542238"/>
                  </a:lnTo>
                  <a:lnTo>
                    <a:pt x="266475" y="1523989"/>
                  </a:lnTo>
                  <a:lnTo>
                    <a:pt x="228019" y="1502242"/>
                  </a:lnTo>
                  <a:lnTo>
                    <a:pt x="191838" y="1477201"/>
                  </a:lnTo>
                  <a:lnTo>
                    <a:pt x="158137" y="1449070"/>
                  </a:lnTo>
                  <a:lnTo>
                    <a:pt x="127119" y="1418052"/>
                  </a:lnTo>
                  <a:lnTo>
                    <a:pt x="98988" y="1384351"/>
                  </a:lnTo>
                  <a:lnTo>
                    <a:pt x="73947" y="1348171"/>
                  </a:lnTo>
                  <a:lnTo>
                    <a:pt x="52200" y="1309714"/>
                  </a:lnTo>
                  <a:lnTo>
                    <a:pt x="33951" y="1269185"/>
                  </a:lnTo>
                  <a:lnTo>
                    <a:pt x="19402" y="1226787"/>
                  </a:lnTo>
                  <a:lnTo>
                    <a:pt x="8759" y="1182723"/>
                  </a:lnTo>
                  <a:lnTo>
                    <a:pt x="2223" y="1137198"/>
                  </a:lnTo>
                  <a:lnTo>
                    <a:pt x="0" y="1090415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5"/>
                  </a:lnTo>
                  <a:lnTo>
                    <a:pt x="52200" y="266475"/>
                  </a:lnTo>
                  <a:lnTo>
                    <a:pt x="73947" y="228019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9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5503530" y="2223"/>
                  </a:lnTo>
                  <a:lnTo>
                    <a:pt x="5549055" y="8759"/>
                  </a:lnTo>
                  <a:lnTo>
                    <a:pt x="5593118" y="19402"/>
                  </a:lnTo>
                  <a:lnTo>
                    <a:pt x="5635516" y="33951"/>
                  </a:lnTo>
                  <a:lnTo>
                    <a:pt x="5676045" y="52200"/>
                  </a:lnTo>
                  <a:lnTo>
                    <a:pt x="5714502" y="73947"/>
                  </a:lnTo>
                  <a:lnTo>
                    <a:pt x="5750683" y="98988"/>
                  </a:lnTo>
                  <a:lnTo>
                    <a:pt x="5784384" y="127119"/>
                  </a:lnTo>
                  <a:lnTo>
                    <a:pt x="5815402" y="158137"/>
                  </a:lnTo>
                  <a:lnTo>
                    <a:pt x="5843533" y="191838"/>
                  </a:lnTo>
                  <a:lnTo>
                    <a:pt x="5868574" y="228019"/>
                  </a:lnTo>
                  <a:lnTo>
                    <a:pt x="5890321" y="266475"/>
                  </a:lnTo>
                  <a:lnTo>
                    <a:pt x="5908570" y="307005"/>
                  </a:lnTo>
                  <a:lnTo>
                    <a:pt x="5923118" y="349403"/>
                  </a:lnTo>
                  <a:lnTo>
                    <a:pt x="5933762" y="393466"/>
                  </a:lnTo>
                  <a:lnTo>
                    <a:pt x="5940297" y="438991"/>
                  </a:lnTo>
                  <a:lnTo>
                    <a:pt x="5941372" y="461590"/>
                  </a:lnTo>
                  <a:lnTo>
                    <a:pt x="5941372" y="1114599"/>
                  </a:lnTo>
                  <a:lnTo>
                    <a:pt x="5933762" y="1182723"/>
                  </a:lnTo>
                  <a:lnTo>
                    <a:pt x="5923118" y="1226787"/>
                  </a:lnTo>
                  <a:lnTo>
                    <a:pt x="5908570" y="1269185"/>
                  </a:lnTo>
                  <a:lnTo>
                    <a:pt x="5890321" y="1309714"/>
                  </a:lnTo>
                  <a:lnTo>
                    <a:pt x="5868574" y="1348171"/>
                  </a:lnTo>
                  <a:lnTo>
                    <a:pt x="5843533" y="1384351"/>
                  </a:lnTo>
                  <a:lnTo>
                    <a:pt x="5815402" y="1418052"/>
                  </a:lnTo>
                  <a:lnTo>
                    <a:pt x="5784384" y="1449070"/>
                  </a:lnTo>
                  <a:lnTo>
                    <a:pt x="5750683" y="1477201"/>
                  </a:lnTo>
                  <a:lnTo>
                    <a:pt x="5714502" y="1502242"/>
                  </a:lnTo>
                  <a:lnTo>
                    <a:pt x="5676045" y="1523989"/>
                  </a:lnTo>
                  <a:lnTo>
                    <a:pt x="5635516" y="1542238"/>
                  </a:lnTo>
                  <a:lnTo>
                    <a:pt x="5593118" y="1556787"/>
                  </a:lnTo>
                  <a:lnTo>
                    <a:pt x="5549055" y="1567431"/>
                  </a:lnTo>
                  <a:lnTo>
                    <a:pt x="5503530" y="1573966"/>
                  </a:lnTo>
                  <a:lnTo>
                    <a:pt x="5456746" y="1576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3835" y="7632854"/>
              <a:ext cx="4057649" cy="1390649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5138" y="1641051"/>
            <a:ext cx="949473" cy="1250832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298727" y="2521361"/>
            <a:ext cx="6189980" cy="4968875"/>
            <a:chOff x="1298727" y="2521361"/>
            <a:chExt cx="6189980" cy="4968875"/>
          </a:xfrm>
        </p:grpSpPr>
        <p:sp>
          <p:nvSpPr>
            <p:cNvPr id="12" name="object 12" descr=""/>
            <p:cNvSpPr/>
            <p:nvPr/>
          </p:nvSpPr>
          <p:spPr>
            <a:xfrm>
              <a:off x="1298727" y="2521361"/>
              <a:ext cx="6189980" cy="3741420"/>
            </a:xfrm>
            <a:custGeom>
              <a:avLst/>
              <a:gdLst/>
              <a:ahLst/>
              <a:cxnLst/>
              <a:rect l="l" t="t" r="r" b="b"/>
              <a:pathLst>
                <a:path w="6189980" h="3741420">
                  <a:moveTo>
                    <a:pt x="6189758" y="3741225"/>
                  </a:moveTo>
                  <a:lnTo>
                    <a:pt x="0" y="3741225"/>
                  </a:lnTo>
                  <a:lnTo>
                    <a:pt x="1" y="282100"/>
                  </a:lnTo>
                  <a:lnTo>
                    <a:pt x="3692" y="236360"/>
                  </a:lnTo>
                  <a:lnTo>
                    <a:pt x="14383" y="192951"/>
                  </a:lnTo>
                  <a:lnTo>
                    <a:pt x="31491" y="152474"/>
                  </a:lnTo>
                  <a:lnTo>
                    <a:pt x="54436" y="115508"/>
                  </a:lnTo>
                  <a:lnTo>
                    <a:pt x="82635" y="82635"/>
                  </a:lnTo>
                  <a:lnTo>
                    <a:pt x="115508" y="54436"/>
                  </a:lnTo>
                  <a:lnTo>
                    <a:pt x="152474" y="31491"/>
                  </a:lnTo>
                  <a:lnTo>
                    <a:pt x="192952" y="14383"/>
                  </a:lnTo>
                  <a:lnTo>
                    <a:pt x="236360" y="3692"/>
                  </a:lnTo>
                  <a:lnTo>
                    <a:pt x="282117" y="0"/>
                  </a:lnTo>
                  <a:lnTo>
                    <a:pt x="5907642" y="0"/>
                  </a:lnTo>
                  <a:lnTo>
                    <a:pt x="5953399" y="3692"/>
                  </a:lnTo>
                  <a:lnTo>
                    <a:pt x="5996807" y="14383"/>
                  </a:lnTo>
                  <a:lnTo>
                    <a:pt x="6037285" y="31491"/>
                  </a:lnTo>
                  <a:lnTo>
                    <a:pt x="6074251" y="54436"/>
                  </a:lnTo>
                  <a:lnTo>
                    <a:pt x="6107124" y="82635"/>
                  </a:lnTo>
                  <a:lnTo>
                    <a:pt x="6135323" y="115508"/>
                  </a:lnTo>
                  <a:lnTo>
                    <a:pt x="6158267" y="152474"/>
                  </a:lnTo>
                  <a:lnTo>
                    <a:pt x="6175375" y="192951"/>
                  </a:lnTo>
                  <a:lnTo>
                    <a:pt x="6186066" y="236360"/>
                  </a:lnTo>
                  <a:lnTo>
                    <a:pt x="6189758" y="282100"/>
                  </a:lnTo>
                  <a:lnTo>
                    <a:pt x="6189758" y="292644"/>
                  </a:lnTo>
                  <a:lnTo>
                    <a:pt x="261064" y="292644"/>
                  </a:lnTo>
                  <a:lnTo>
                    <a:pt x="261064" y="3471738"/>
                  </a:lnTo>
                  <a:lnTo>
                    <a:pt x="6189758" y="3471738"/>
                  </a:lnTo>
                  <a:lnTo>
                    <a:pt x="6189758" y="3741225"/>
                  </a:lnTo>
                  <a:close/>
                </a:path>
                <a:path w="6189980" h="3741420">
                  <a:moveTo>
                    <a:pt x="6189758" y="3471738"/>
                  </a:moveTo>
                  <a:lnTo>
                    <a:pt x="5920272" y="3471738"/>
                  </a:lnTo>
                  <a:lnTo>
                    <a:pt x="5920272" y="292644"/>
                  </a:lnTo>
                  <a:lnTo>
                    <a:pt x="6189758" y="292644"/>
                  </a:lnTo>
                  <a:lnTo>
                    <a:pt x="6189758" y="3471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98727" y="6263638"/>
              <a:ext cx="6189980" cy="577215"/>
            </a:xfrm>
            <a:custGeom>
              <a:avLst/>
              <a:gdLst/>
              <a:ahLst/>
              <a:cxnLst/>
              <a:rect l="l" t="t" r="r" b="b"/>
              <a:pathLst>
                <a:path w="6189980" h="577215">
                  <a:moveTo>
                    <a:pt x="5907641" y="576869"/>
                  </a:moveTo>
                  <a:lnTo>
                    <a:pt x="282118" y="576869"/>
                  </a:lnTo>
                  <a:lnTo>
                    <a:pt x="236360" y="573176"/>
                  </a:lnTo>
                  <a:lnTo>
                    <a:pt x="192952" y="562485"/>
                  </a:lnTo>
                  <a:lnTo>
                    <a:pt x="152474" y="545377"/>
                  </a:lnTo>
                  <a:lnTo>
                    <a:pt x="115508" y="522433"/>
                  </a:lnTo>
                  <a:lnTo>
                    <a:pt x="82635" y="494234"/>
                  </a:lnTo>
                  <a:lnTo>
                    <a:pt x="54436" y="461360"/>
                  </a:lnTo>
                  <a:lnTo>
                    <a:pt x="31491" y="424394"/>
                  </a:lnTo>
                  <a:lnTo>
                    <a:pt x="14383" y="383917"/>
                  </a:lnTo>
                  <a:lnTo>
                    <a:pt x="3692" y="340508"/>
                  </a:lnTo>
                  <a:lnTo>
                    <a:pt x="0" y="294751"/>
                  </a:lnTo>
                  <a:lnTo>
                    <a:pt x="0" y="0"/>
                  </a:lnTo>
                  <a:lnTo>
                    <a:pt x="6189758" y="0"/>
                  </a:lnTo>
                  <a:lnTo>
                    <a:pt x="6189758" y="294768"/>
                  </a:lnTo>
                  <a:lnTo>
                    <a:pt x="6186066" y="340508"/>
                  </a:lnTo>
                  <a:lnTo>
                    <a:pt x="6175375" y="383917"/>
                  </a:lnTo>
                  <a:lnTo>
                    <a:pt x="6158267" y="424394"/>
                  </a:lnTo>
                  <a:lnTo>
                    <a:pt x="6135323" y="461360"/>
                  </a:lnTo>
                  <a:lnTo>
                    <a:pt x="6107124" y="494234"/>
                  </a:lnTo>
                  <a:lnTo>
                    <a:pt x="6074251" y="522433"/>
                  </a:lnTo>
                  <a:lnTo>
                    <a:pt x="6037285" y="545377"/>
                  </a:lnTo>
                  <a:lnTo>
                    <a:pt x="5996807" y="562485"/>
                  </a:lnTo>
                  <a:lnTo>
                    <a:pt x="5953399" y="573176"/>
                  </a:lnTo>
                  <a:lnTo>
                    <a:pt x="5907641" y="576869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16880" y="6840508"/>
              <a:ext cx="2151380" cy="649605"/>
            </a:xfrm>
            <a:custGeom>
              <a:avLst/>
              <a:gdLst/>
              <a:ahLst/>
              <a:cxnLst/>
              <a:rect l="l" t="t" r="r" b="b"/>
              <a:pathLst>
                <a:path w="2151379" h="649604">
                  <a:moveTo>
                    <a:pt x="2147211" y="649502"/>
                  </a:moveTo>
                  <a:lnTo>
                    <a:pt x="4137" y="649502"/>
                  </a:lnTo>
                  <a:lnTo>
                    <a:pt x="3750" y="649371"/>
                  </a:lnTo>
                  <a:lnTo>
                    <a:pt x="98" y="643976"/>
                  </a:lnTo>
                  <a:lnTo>
                    <a:pt x="0" y="637397"/>
                  </a:lnTo>
                  <a:lnTo>
                    <a:pt x="4046" y="631607"/>
                  </a:lnTo>
                  <a:lnTo>
                    <a:pt x="25289" y="621566"/>
                  </a:lnTo>
                  <a:lnTo>
                    <a:pt x="52943" y="615482"/>
                  </a:lnTo>
                  <a:lnTo>
                    <a:pt x="85433" y="611520"/>
                  </a:lnTo>
                  <a:lnTo>
                    <a:pt x="121183" y="607842"/>
                  </a:lnTo>
                  <a:lnTo>
                    <a:pt x="158618" y="602613"/>
                  </a:lnTo>
                  <a:lnTo>
                    <a:pt x="196162" y="593995"/>
                  </a:lnTo>
                  <a:lnTo>
                    <a:pt x="232239" y="580153"/>
                  </a:lnTo>
                  <a:lnTo>
                    <a:pt x="265275" y="559250"/>
                  </a:lnTo>
                  <a:lnTo>
                    <a:pt x="293693" y="529449"/>
                  </a:lnTo>
                  <a:lnTo>
                    <a:pt x="315919" y="488914"/>
                  </a:lnTo>
                  <a:lnTo>
                    <a:pt x="330377" y="435809"/>
                  </a:lnTo>
                  <a:lnTo>
                    <a:pt x="345673" y="313533"/>
                  </a:lnTo>
                  <a:lnTo>
                    <a:pt x="358799" y="169744"/>
                  </a:lnTo>
                  <a:lnTo>
                    <a:pt x="367977" y="50035"/>
                  </a:lnTo>
                  <a:lnTo>
                    <a:pt x="371431" y="0"/>
                  </a:lnTo>
                  <a:lnTo>
                    <a:pt x="1779917" y="0"/>
                  </a:lnTo>
                  <a:lnTo>
                    <a:pt x="1783371" y="50035"/>
                  </a:lnTo>
                  <a:lnTo>
                    <a:pt x="1792549" y="169744"/>
                  </a:lnTo>
                  <a:lnTo>
                    <a:pt x="1805675" y="313533"/>
                  </a:lnTo>
                  <a:lnTo>
                    <a:pt x="1820971" y="435809"/>
                  </a:lnTo>
                  <a:lnTo>
                    <a:pt x="1835429" y="488914"/>
                  </a:lnTo>
                  <a:lnTo>
                    <a:pt x="1857655" y="529449"/>
                  </a:lnTo>
                  <a:lnTo>
                    <a:pt x="1886073" y="559250"/>
                  </a:lnTo>
                  <a:lnTo>
                    <a:pt x="1919109" y="580153"/>
                  </a:lnTo>
                  <a:lnTo>
                    <a:pt x="1955186" y="593995"/>
                  </a:lnTo>
                  <a:lnTo>
                    <a:pt x="1992730" y="602613"/>
                  </a:lnTo>
                  <a:lnTo>
                    <a:pt x="2065915" y="611520"/>
                  </a:lnTo>
                  <a:lnTo>
                    <a:pt x="2098405" y="615482"/>
                  </a:lnTo>
                  <a:lnTo>
                    <a:pt x="2126059" y="621566"/>
                  </a:lnTo>
                  <a:lnTo>
                    <a:pt x="2147302" y="631607"/>
                  </a:lnTo>
                  <a:lnTo>
                    <a:pt x="2151349" y="637397"/>
                  </a:lnTo>
                  <a:lnTo>
                    <a:pt x="2151250" y="643976"/>
                  </a:lnTo>
                  <a:lnTo>
                    <a:pt x="2147599" y="649371"/>
                  </a:lnTo>
                  <a:lnTo>
                    <a:pt x="2147211" y="649502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9792" y="2814006"/>
              <a:ext cx="5659208" cy="3179093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672131" y="1455163"/>
            <a:ext cx="2219960" cy="640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0">
                <a:latin typeface="Tahoma"/>
                <a:cs typeface="Tahoma"/>
              </a:rPr>
              <a:t>Solution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0452246" y="2336829"/>
            <a:ext cx="6019800" cy="555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5200" spc="110">
                <a:solidFill>
                  <a:srgbClr val="1A1A1A"/>
                </a:solidFill>
                <a:latin typeface="Lucida Sans Unicode"/>
                <a:cs typeface="Lucida Sans Unicode"/>
              </a:rPr>
              <a:t>Smartsell</a:t>
            </a:r>
            <a:r>
              <a:rPr dirty="0" sz="5200" spc="-3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30">
                <a:solidFill>
                  <a:srgbClr val="1A1A1A"/>
                </a:solidFill>
                <a:latin typeface="Lucida Sans Unicode"/>
                <a:cs typeface="Lucida Sans Unicode"/>
              </a:rPr>
              <a:t>is</a:t>
            </a:r>
            <a:r>
              <a:rPr dirty="0" sz="5200" spc="-3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335">
                <a:solidFill>
                  <a:srgbClr val="1A1A1A"/>
                </a:solidFill>
                <a:latin typeface="Lucida Sans Unicode"/>
                <a:cs typeface="Lucida Sans Unicode"/>
              </a:rPr>
              <a:t>an </a:t>
            </a:r>
            <a:r>
              <a:rPr dirty="0" sz="5200">
                <a:solidFill>
                  <a:srgbClr val="1A1A1A"/>
                </a:solidFill>
                <a:latin typeface="Lucida Sans Unicode"/>
                <a:cs typeface="Lucida Sans Unicode"/>
              </a:rPr>
              <a:t>online</a:t>
            </a:r>
            <a:r>
              <a:rPr dirty="0" sz="5200" spc="-95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90">
                <a:solidFill>
                  <a:srgbClr val="1A1A1A"/>
                </a:solidFill>
                <a:latin typeface="Lucida Sans Unicode"/>
                <a:cs typeface="Lucida Sans Unicode"/>
              </a:rPr>
              <a:t>shopping </a:t>
            </a:r>
            <a:r>
              <a:rPr dirty="0" sz="5200" spc="150">
                <a:solidFill>
                  <a:srgbClr val="1A1A1A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5200" spc="-24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145">
                <a:solidFill>
                  <a:srgbClr val="1A1A1A"/>
                </a:solidFill>
                <a:latin typeface="Lucida Sans Unicode"/>
                <a:cs typeface="Lucida Sans Unicode"/>
              </a:rPr>
              <a:t>that</a:t>
            </a:r>
            <a:r>
              <a:rPr dirty="0" sz="5200" spc="-24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25">
                <a:solidFill>
                  <a:srgbClr val="1A1A1A"/>
                </a:solidFill>
                <a:latin typeface="Lucida Sans Unicode"/>
                <a:cs typeface="Lucida Sans Unicode"/>
              </a:rPr>
              <a:t>is </a:t>
            </a:r>
            <a:r>
              <a:rPr dirty="0" sz="5200" spc="210">
                <a:solidFill>
                  <a:srgbClr val="1A1A1A"/>
                </a:solidFill>
                <a:latin typeface="Lucida Sans Unicode"/>
                <a:cs typeface="Lucida Sans Unicode"/>
              </a:rPr>
              <a:t>curated</a:t>
            </a:r>
            <a:r>
              <a:rPr dirty="0" sz="5200" spc="-2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>
                <a:solidFill>
                  <a:srgbClr val="1A1A1A"/>
                </a:solidFill>
                <a:latin typeface="Lucida Sans Unicode"/>
                <a:cs typeface="Lucida Sans Unicode"/>
              </a:rPr>
              <a:t>to</a:t>
            </a:r>
            <a:r>
              <a:rPr dirty="0" sz="5200" spc="-20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225">
                <a:solidFill>
                  <a:srgbClr val="1A1A1A"/>
                </a:solidFill>
                <a:latin typeface="Lucida Sans Unicode"/>
                <a:cs typeface="Lucida Sans Unicode"/>
              </a:rPr>
              <a:t>cater </a:t>
            </a:r>
            <a:r>
              <a:rPr dirty="0" sz="5200" spc="114">
                <a:solidFill>
                  <a:srgbClr val="1A1A1A"/>
                </a:solidFill>
                <a:latin typeface="Lucida Sans Unicode"/>
                <a:cs typeface="Lucida Sans Unicode"/>
              </a:rPr>
              <a:t>the</a:t>
            </a:r>
            <a:r>
              <a:rPr dirty="0" sz="5200" spc="-25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175">
                <a:solidFill>
                  <a:srgbClr val="1A1A1A"/>
                </a:solidFill>
                <a:latin typeface="Lucida Sans Unicode"/>
                <a:cs typeface="Lucida Sans Unicode"/>
              </a:rPr>
              <a:t>denim</a:t>
            </a:r>
            <a:r>
              <a:rPr dirty="0" sz="5200" spc="-25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175">
                <a:solidFill>
                  <a:srgbClr val="1A1A1A"/>
                </a:solidFill>
                <a:latin typeface="Lucida Sans Unicode"/>
                <a:cs typeface="Lucida Sans Unicode"/>
              </a:rPr>
              <a:t>needs </a:t>
            </a:r>
            <a:r>
              <a:rPr dirty="0" sz="5200">
                <a:solidFill>
                  <a:srgbClr val="1A1A1A"/>
                </a:solidFill>
                <a:latin typeface="Lucida Sans Unicode"/>
                <a:cs typeface="Lucida Sans Unicode"/>
              </a:rPr>
              <a:t>of</a:t>
            </a:r>
            <a:r>
              <a:rPr dirty="0" sz="5200" spc="-345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65">
                <a:solidFill>
                  <a:srgbClr val="1A1A1A"/>
                </a:solidFill>
                <a:latin typeface="Lucida Sans Unicode"/>
                <a:cs typeface="Lucida Sans Unicode"/>
              </a:rPr>
              <a:t>customers.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0969" y="1028700"/>
            <a:ext cx="16917670" cy="8229600"/>
            <a:chOff x="340969" y="1028700"/>
            <a:chExt cx="16917670" cy="8229600"/>
          </a:xfrm>
        </p:grpSpPr>
        <p:sp>
          <p:nvSpPr>
            <p:cNvPr id="3" name="object 3" descr=""/>
            <p:cNvSpPr/>
            <p:nvPr/>
          </p:nvSpPr>
          <p:spPr>
            <a:xfrm>
              <a:off x="340969" y="1028700"/>
              <a:ext cx="16917670" cy="8229600"/>
            </a:xfrm>
            <a:custGeom>
              <a:avLst/>
              <a:gdLst/>
              <a:ahLst/>
              <a:cxnLst/>
              <a:rect l="l" t="t" r="r" b="b"/>
              <a:pathLst>
                <a:path w="16917670" h="8229600">
                  <a:moveTo>
                    <a:pt x="16432555" y="8229599"/>
                  </a:moveTo>
                  <a:lnTo>
                    <a:pt x="485775" y="8229599"/>
                  </a:lnTo>
                  <a:lnTo>
                    <a:pt x="437762" y="8227222"/>
                  </a:lnTo>
                  <a:lnTo>
                    <a:pt x="390562" y="8220179"/>
                  </a:lnTo>
                  <a:lnTo>
                    <a:pt x="344494" y="8208602"/>
                  </a:lnTo>
                  <a:lnTo>
                    <a:pt x="299876" y="8192622"/>
                  </a:lnTo>
                  <a:lnTo>
                    <a:pt x="257028" y="8172372"/>
                  </a:lnTo>
                  <a:lnTo>
                    <a:pt x="216266" y="8147983"/>
                  </a:lnTo>
                  <a:lnTo>
                    <a:pt x="177911" y="8119589"/>
                  </a:lnTo>
                  <a:lnTo>
                    <a:pt x="142280" y="8087319"/>
                  </a:lnTo>
                  <a:lnTo>
                    <a:pt x="110010" y="8051688"/>
                  </a:lnTo>
                  <a:lnTo>
                    <a:pt x="81615" y="8013332"/>
                  </a:lnTo>
                  <a:lnTo>
                    <a:pt x="57227" y="7972571"/>
                  </a:lnTo>
                  <a:lnTo>
                    <a:pt x="36977" y="7929722"/>
                  </a:lnTo>
                  <a:lnTo>
                    <a:pt x="20997" y="7885105"/>
                  </a:lnTo>
                  <a:lnTo>
                    <a:pt x="9420" y="7839037"/>
                  </a:lnTo>
                  <a:lnTo>
                    <a:pt x="2377" y="7791837"/>
                  </a:lnTo>
                  <a:lnTo>
                    <a:pt x="0" y="7743824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6432555" y="0"/>
                  </a:lnTo>
                  <a:lnTo>
                    <a:pt x="16480568" y="2377"/>
                  </a:lnTo>
                  <a:lnTo>
                    <a:pt x="16527767" y="9420"/>
                  </a:lnTo>
                  <a:lnTo>
                    <a:pt x="16573835" y="20997"/>
                  </a:lnTo>
                  <a:lnTo>
                    <a:pt x="16618453" y="36977"/>
                  </a:lnTo>
                  <a:lnTo>
                    <a:pt x="16661302" y="57227"/>
                  </a:lnTo>
                  <a:lnTo>
                    <a:pt x="16702063" y="81615"/>
                  </a:lnTo>
                  <a:lnTo>
                    <a:pt x="16740419" y="110010"/>
                  </a:lnTo>
                  <a:lnTo>
                    <a:pt x="16776050" y="142280"/>
                  </a:lnTo>
                  <a:lnTo>
                    <a:pt x="16808319" y="177911"/>
                  </a:lnTo>
                  <a:lnTo>
                    <a:pt x="16836714" y="216266"/>
                  </a:lnTo>
                  <a:lnTo>
                    <a:pt x="16861102" y="257028"/>
                  </a:lnTo>
                  <a:lnTo>
                    <a:pt x="16881352" y="299876"/>
                  </a:lnTo>
                  <a:lnTo>
                    <a:pt x="16897332" y="344494"/>
                  </a:lnTo>
                  <a:lnTo>
                    <a:pt x="16908909" y="390562"/>
                  </a:lnTo>
                  <a:lnTo>
                    <a:pt x="16915952" y="437762"/>
                  </a:lnTo>
                  <a:lnTo>
                    <a:pt x="16917293" y="464830"/>
                  </a:lnTo>
                  <a:lnTo>
                    <a:pt x="16917293" y="7764769"/>
                  </a:lnTo>
                  <a:lnTo>
                    <a:pt x="16908909" y="7839037"/>
                  </a:lnTo>
                  <a:lnTo>
                    <a:pt x="16897332" y="7885105"/>
                  </a:lnTo>
                  <a:lnTo>
                    <a:pt x="16881352" y="7929722"/>
                  </a:lnTo>
                  <a:lnTo>
                    <a:pt x="16861102" y="7972571"/>
                  </a:lnTo>
                  <a:lnTo>
                    <a:pt x="16836714" y="8013332"/>
                  </a:lnTo>
                  <a:lnTo>
                    <a:pt x="16808319" y="8051688"/>
                  </a:lnTo>
                  <a:lnTo>
                    <a:pt x="16776050" y="8087319"/>
                  </a:lnTo>
                  <a:lnTo>
                    <a:pt x="16740419" y="8119589"/>
                  </a:lnTo>
                  <a:lnTo>
                    <a:pt x="16702063" y="8147983"/>
                  </a:lnTo>
                  <a:lnTo>
                    <a:pt x="16661302" y="8172372"/>
                  </a:lnTo>
                  <a:lnTo>
                    <a:pt x="16618453" y="8192622"/>
                  </a:lnTo>
                  <a:lnTo>
                    <a:pt x="16573835" y="8208602"/>
                  </a:lnTo>
                  <a:lnTo>
                    <a:pt x="16527767" y="8220179"/>
                  </a:lnTo>
                  <a:lnTo>
                    <a:pt x="16480568" y="8227222"/>
                  </a:lnTo>
                  <a:lnTo>
                    <a:pt x="16432555" y="82295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55" y="1824391"/>
              <a:ext cx="15144749" cy="6638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7334" y="156049"/>
            <a:ext cx="6080125" cy="2078355"/>
          </a:xfrm>
          <a:custGeom>
            <a:avLst/>
            <a:gdLst/>
            <a:ahLst/>
            <a:cxnLst/>
            <a:rect l="l" t="t" r="r" b="b"/>
            <a:pathLst>
              <a:path w="6080125" h="2078355">
                <a:moveTo>
                  <a:pt x="5656479" y="2078216"/>
                </a:moveTo>
                <a:lnTo>
                  <a:pt x="426512" y="2078216"/>
                </a:lnTo>
                <a:lnTo>
                  <a:pt x="393466" y="2073472"/>
                </a:lnTo>
                <a:lnTo>
                  <a:pt x="349403" y="2062828"/>
                </a:lnTo>
                <a:lnTo>
                  <a:pt x="307004" y="2048279"/>
                </a:lnTo>
                <a:lnTo>
                  <a:pt x="266475" y="2030030"/>
                </a:lnTo>
                <a:lnTo>
                  <a:pt x="228019" y="2008283"/>
                </a:lnTo>
                <a:lnTo>
                  <a:pt x="191838" y="1983242"/>
                </a:lnTo>
                <a:lnTo>
                  <a:pt x="158137" y="1955111"/>
                </a:lnTo>
                <a:lnTo>
                  <a:pt x="127119" y="1924093"/>
                </a:lnTo>
                <a:lnTo>
                  <a:pt x="98988" y="1890392"/>
                </a:lnTo>
                <a:lnTo>
                  <a:pt x="73947" y="1854212"/>
                </a:lnTo>
                <a:lnTo>
                  <a:pt x="52200" y="1815755"/>
                </a:lnTo>
                <a:lnTo>
                  <a:pt x="33951" y="1775226"/>
                </a:lnTo>
                <a:lnTo>
                  <a:pt x="19402" y="1732828"/>
                </a:lnTo>
                <a:lnTo>
                  <a:pt x="8759" y="1688764"/>
                </a:lnTo>
                <a:lnTo>
                  <a:pt x="2223" y="1643239"/>
                </a:lnTo>
                <a:lnTo>
                  <a:pt x="0" y="1596456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7"/>
                </a:lnTo>
                <a:lnTo>
                  <a:pt x="127119" y="158136"/>
                </a:lnTo>
                <a:lnTo>
                  <a:pt x="158137" y="127119"/>
                </a:lnTo>
                <a:lnTo>
                  <a:pt x="191838" y="98987"/>
                </a:lnTo>
                <a:lnTo>
                  <a:pt x="228019" y="73947"/>
                </a:lnTo>
                <a:lnTo>
                  <a:pt x="266475" y="52200"/>
                </a:lnTo>
                <a:lnTo>
                  <a:pt x="307004" y="33950"/>
                </a:lnTo>
                <a:lnTo>
                  <a:pt x="349403" y="19402"/>
                </a:lnTo>
                <a:lnTo>
                  <a:pt x="393466" y="8758"/>
                </a:lnTo>
                <a:lnTo>
                  <a:pt x="438991" y="2223"/>
                </a:lnTo>
                <a:lnTo>
                  <a:pt x="485767" y="0"/>
                </a:lnTo>
                <a:lnTo>
                  <a:pt x="5597225" y="0"/>
                </a:lnTo>
                <a:lnTo>
                  <a:pt x="5644000" y="2223"/>
                </a:lnTo>
                <a:lnTo>
                  <a:pt x="5689525" y="8758"/>
                </a:lnTo>
                <a:lnTo>
                  <a:pt x="5733589" y="19402"/>
                </a:lnTo>
                <a:lnTo>
                  <a:pt x="5775987" y="33950"/>
                </a:lnTo>
                <a:lnTo>
                  <a:pt x="5816516" y="52200"/>
                </a:lnTo>
                <a:lnTo>
                  <a:pt x="5854973" y="73947"/>
                </a:lnTo>
                <a:lnTo>
                  <a:pt x="5891153" y="98987"/>
                </a:lnTo>
                <a:lnTo>
                  <a:pt x="5924854" y="127119"/>
                </a:lnTo>
                <a:lnTo>
                  <a:pt x="5955872" y="158136"/>
                </a:lnTo>
                <a:lnTo>
                  <a:pt x="5984003" y="191837"/>
                </a:lnTo>
                <a:lnTo>
                  <a:pt x="6009044" y="228018"/>
                </a:lnTo>
                <a:lnTo>
                  <a:pt x="6030791" y="266475"/>
                </a:lnTo>
                <a:lnTo>
                  <a:pt x="6049040" y="307004"/>
                </a:lnTo>
                <a:lnTo>
                  <a:pt x="6063589" y="349402"/>
                </a:lnTo>
                <a:lnTo>
                  <a:pt x="6074232" y="393466"/>
                </a:lnTo>
                <a:lnTo>
                  <a:pt x="6080070" y="434127"/>
                </a:lnTo>
                <a:lnTo>
                  <a:pt x="6080070" y="1648102"/>
                </a:lnTo>
                <a:lnTo>
                  <a:pt x="6074232" y="1688764"/>
                </a:lnTo>
                <a:lnTo>
                  <a:pt x="6063589" y="1732828"/>
                </a:lnTo>
                <a:lnTo>
                  <a:pt x="6049040" y="1775226"/>
                </a:lnTo>
                <a:lnTo>
                  <a:pt x="6030791" y="1815755"/>
                </a:lnTo>
                <a:lnTo>
                  <a:pt x="6009044" y="1854212"/>
                </a:lnTo>
                <a:lnTo>
                  <a:pt x="5984003" y="1890392"/>
                </a:lnTo>
                <a:lnTo>
                  <a:pt x="5955872" y="1924093"/>
                </a:lnTo>
                <a:lnTo>
                  <a:pt x="5924854" y="1955111"/>
                </a:lnTo>
                <a:lnTo>
                  <a:pt x="5891153" y="1983242"/>
                </a:lnTo>
                <a:lnTo>
                  <a:pt x="5854973" y="2008283"/>
                </a:lnTo>
                <a:lnTo>
                  <a:pt x="5816516" y="2030030"/>
                </a:lnTo>
                <a:lnTo>
                  <a:pt x="5775987" y="2048279"/>
                </a:lnTo>
                <a:lnTo>
                  <a:pt x="5733589" y="2062828"/>
                </a:lnTo>
                <a:lnTo>
                  <a:pt x="5689525" y="2073472"/>
                </a:lnTo>
                <a:lnTo>
                  <a:pt x="5656479" y="2078216"/>
                </a:lnTo>
                <a:close/>
              </a:path>
            </a:pathLst>
          </a:custGeom>
          <a:solidFill>
            <a:srgbClr val="7B7C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39269" y="2742217"/>
            <a:ext cx="16400144" cy="6767830"/>
            <a:chOff x="639269" y="2742217"/>
            <a:chExt cx="16400144" cy="6767830"/>
          </a:xfrm>
        </p:grpSpPr>
        <p:sp>
          <p:nvSpPr>
            <p:cNvPr id="4" name="object 4" descr=""/>
            <p:cNvSpPr/>
            <p:nvPr/>
          </p:nvSpPr>
          <p:spPr>
            <a:xfrm>
              <a:off x="639269" y="2742217"/>
              <a:ext cx="16400144" cy="6767830"/>
            </a:xfrm>
            <a:custGeom>
              <a:avLst/>
              <a:gdLst/>
              <a:ahLst/>
              <a:cxnLst/>
              <a:rect l="l" t="t" r="r" b="b"/>
              <a:pathLst>
                <a:path w="16400144" h="6767830">
                  <a:moveTo>
                    <a:pt x="15913951" y="6767336"/>
                  </a:moveTo>
                  <a:lnTo>
                    <a:pt x="485774" y="6767336"/>
                  </a:lnTo>
                  <a:lnTo>
                    <a:pt x="437762" y="6764959"/>
                  </a:lnTo>
                  <a:lnTo>
                    <a:pt x="390562" y="6757915"/>
                  </a:lnTo>
                  <a:lnTo>
                    <a:pt x="344494" y="6746338"/>
                  </a:lnTo>
                  <a:lnTo>
                    <a:pt x="299876" y="6730358"/>
                  </a:lnTo>
                  <a:lnTo>
                    <a:pt x="257028" y="6710108"/>
                  </a:lnTo>
                  <a:lnTo>
                    <a:pt x="216266" y="6685720"/>
                  </a:lnTo>
                  <a:lnTo>
                    <a:pt x="177911" y="6657325"/>
                  </a:lnTo>
                  <a:lnTo>
                    <a:pt x="142280" y="6625056"/>
                  </a:lnTo>
                  <a:lnTo>
                    <a:pt x="110010" y="6589425"/>
                  </a:lnTo>
                  <a:lnTo>
                    <a:pt x="81615" y="6551069"/>
                  </a:lnTo>
                  <a:lnTo>
                    <a:pt x="57227" y="6510307"/>
                  </a:lnTo>
                  <a:lnTo>
                    <a:pt x="36977" y="6467459"/>
                  </a:lnTo>
                  <a:lnTo>
                    <a:pt x="20997" y="6422841"/>
                  </a:lnTo>
                  <a:lnTo>
                    <a:pt x="9420" y="6376773"/>
                  </a:lnTo>
                  <a:lnTo>
                    <a:pt x="2377" y="6329574"/>
                  </a:lnTo>
                  <a:lnTo>
                    <a:pt x="0" y="6281561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0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19"/>
                  </a:lnTo>
                  <a:lnTo>
                    <a:pt x="437762" y="2376"/>
                  </a:lnTo>
                  <a:lnTo>
                    <a:pt x="485766" y="0"/>
                  </a:lnTo>
                  <a:lnTo>
                    <a:pt x="15913960" y="0"/>
                  </a:lnTo>
                  <a:lnTo>
                    <a:pt x="15961964" y="2376"/>
                  </a:lnTo>
                  <a:lnTo>
                    <a:pt x="16009163" y="9419"/>
                  </a:lnTo>
                  <a:lnTo>
                    <a:pt x="16055231" y="20997"/>
                  </a:lnTo>
                  <a:lnTo>
                    <a:pt x="16099848" y="36977"/>
                  </a:lnTo>
                  <a:lnTo>
                    <a:pt x="16142697" y="57227"/>
                  </a:lnTo>
                  <a:lnTo>
                    <a:pt x="16183458" y="81615"/>
                  </a:lnTo>
                  <a:lnTo>
                    <a:pt x="16221813" y="110010"/>
                  </a:lnTo>
                  <a:lnTo>
                    <a:pt x="16257444" y="142279"/>
                  </a:lnTo>
                  <a:lnTo>
                    <a:pt x="16289714" y="177910"/>
                  </a:lnTo>
                  <a:lnTo>
                    <a:pt x="16318109" y="216266"/>
                  </a:lnTo>
                  <a:lnTo>
                    <a:pt x="16342498" y="257027"/>
                  </a:lnTo>
                  <a:lnTo>
                    <a:pt x="16362748" y="299876"/>
                  </a:lnTo>
                  <a:lnTo>
                    <a:pt x="16378727" y="344494"/>
                  </a:lnTo>
                  <a:lnTo>
                    <a:pt x="16390305" y="390562"/>
                  </a:lnTo>
                  <a:lnTo>
                    <a:pt x="16397348" y="437761"/>
                  </a:lnTo>
                  <a:lnTo>
                    <a:pt x="16399725" y="485774"/>
                  </a:lnTo>
                  <a:lnTo>
                    <a:pt x="16399725" y="6281561"/>
                  </a:lnTo>
                  <a:lnTo>
                    <a:pt x="16397348" y="6329574"/>
                  </a:lnTo>
                  <a:lnTo>
                    <a:pt x="16390305" y="6376773"/>
                  </a:lnTo>
                  <a:lnTo>
                    <a:pt x="16378727" y="6422841"/>
                  </a:lnTo>
                  <a:lnTo>
                    <a:pt x="16362748" y="6467459"/>
                  </a:lnTo>
                  <a:lnTo>
                    <a:pt x="16342498" y="6510307"/>
                  </a:lnTo>
                  <a:lnTo>
                    <a:pt x="16318109" y="6551069"/>
                  </a:lnTo>
                  <a:lnTo>
                    <a:pt x="16289714" y="6589425"/>
                  </a:lnTo>
                  <a:lnTo>
                    <a:pt x="16257444" y="6625056"/>
                  </a:lnTo>
                  <a:lnTo>
                    <a:pt x="16221813" y="6657325"/>
                  </a:lnTo>
                  <a:lnTo>
                    <a:pt x="16183458" y="6685720"/>
                  </a:lnTo>
                  <a:lnTo>
                    <a:pt x="16142697" y="6710108"/>
                  </a:lnTo>
                  <a:lnTo>
                    <a:pt x="16099848" y="6730358"/>
                  </a:lnTo>
                  <a:lnTo>
                    <a:pt x="16055231" y="6746338"/>
                  </a:lnTo>
                  <a:lnTo>
                    <a:pt x="16009163" y="6757915"/>
                  </a:lnTo>
                  <a:lnTo>
                    <a:pt x="15961964" y="6764959"/>
                  </a:lnTo>
                  <a:lnTo>
                    <a:pt x="15913951" y="67673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424" y="3256767"/>
              <a:ext cx="13068299" cy="573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633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14"/>
              </a:spcBef>
            </a:pPr>
            <a:r>
              <a:rPr dirty="0" sz="5550">
                <a:solidFill>
                  <a:srgbClr val="F5F5F5"/>
                </a:solidFill>
                <a:latin typeface="Tahoma"/>
                <a:cs typeface="Tahoma"/>
              </a:rPr>
              <a:t>Denim</a:t>
            </a:r>
            <a:r>
              <a:rPr dirty="0" sz="5550" spc="50">
                <a:solidFill>
                  <a:srgbClr val="F5F5F5"/>
                </a:solidFill>
                <a:latin typeface="Tahoma"/>
                <a:cs typeface="Tahoma"/>
              </a:rPr>
              <a:t> </a:t>
            </a:r>
            <a:r>
              <a:rPr dirty="0" sz="5550" spc="145">
                <a:solidFill>
                  <a:srgbClr val="F5F5F5"/>
                </a:solidFill>
                <a:latin typeface="Tahoma"/>
                <a:cs typeface="Tahoma"/>
              </a:rPr>
              <a:t>Trends</a:t>
            </a:r>
            <a:endParaRPr sz="5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25004" y="1258749"/>
            <a:ext cx="16363315" cy="9028430"/>
            <a:chOff x="1925004" y="1258749"/>
            <a:chExt cx="16363315" cy="9028430"/>
          </a:xfrm>
        </p:grpSpPr>
        <p:sp>
          <p:nvSpPr>
            <p:cNvPr id="3" name="object 3" descr=""/>
            <p:cNvSpPr/>
            <p:nvPr/>
          </p:nvSpPr>
          <p:spPr>
            <a:xfrm>
              <a:off x="7398581" y="4241283"/>
              <a:ext cx="10889615" cy="6045835"/>
            </a:xfrm>
            <a:custGeom>
              <a:avLst/>
              <a:gdLst/>
              <a:ahLst/>
              <a:cxnLst/>
              <a:rect l="l" t="t" r="r" b="b"/>
              <a:pathLst>
                <a:path w="10889615" h="6045834">
                  <a:moveTo>
                    <a:pt x="0" y="0"/>
                  </a:moveTo>
                  <a:lnTo>
                    <a:pt x="10889418" y="0"/>
                  </a:lnTo>
                  <a:lnTo>
                    <a:pt x="10889418" y="6045716"/>
                  </a:lnTo>
                  <a:lnTo>
                    <a:pt x="0" y="6045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CD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004" y="1258749"/>
              <a:ext cx="12973049" cy="8334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dirty="0" sz="5400" spc="254"/>
              <a:t>Project</a:t>
            </a:r>
            <a:r>
              <a:rPr dirty="0" sz="5400" spc="-100"/>
              <a:t> </a:t>
            </a:r>
            <a:r>
              <a:rPr dirty="0" sz="5400" spc="285"/>
              <a:t>Structure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098429" y="202363"/>
            <a:ext cx="9732645" cy="9882505"/>
            <a:chOff x="8098429" y="202363"/>
            <a:chExt cx="9732645" cy="9882505"/>
          </a:xfrm>
        </p:grpSpPr>
        <p:sp>
          <p:nvSpPr>
            <p:cNvPr id="3" name="object 3" descr=""/>
            <p:cNvSpPr/>
            <p:nvPr/>
          </p:nvSpPr>
          <p:spPr>
            <a:xfrm>
              <a:off x="8098429" y="202363"/>
              <a:ext cx="9732645" cy="9882505"/>
            </a:xfrm>
            <a:custGeom>
              <a:avLst/>
              <a:gdLst/>
              <a:ahLst/>
              <a:cxnLst/>
              <a:rect l="l" t="t" r="r" b="b"/>
              <a:pathLst>
                <a:path w="9732644" h="9882505">
                  <a:moveTo>
                    <a:pt x="9248473" y="9882275"/>
                  </a:moveTo>
                  <a:lnTo>
                    <a:pt x="485774" y="9882275"/>
                  </a:lnTo>
                  <a:lnTo>
                    <a:pt x="437762" y="9879898"/>
                  </a:lnTo>
                  <a:lnTo>
                    <a:pt x="390562" y="9872855"/>
                  </a:lnTo>
                  <a:lnTo>
                    <a:pt x="344494" y="9861278"/>
                  </a:lnTo>
                  <a:lnTo>
                    <a:pt x="299876" y="9845298"/>
                  </a:lnTo>
                  <a:lnTo>
                    <a:pt x="257028" y="9825048"/>
                  </a:lnTo>
                  <a:lnTo>
                    <a:pt x="216266" y="9800660"/>
                  </a:lnTo>
                  <a:lnTo>
                    <a:pt x="177911" y="9772265"/>
                  </a:lnTo>
                  <a:lnTo>
                    <a:pt x="142280" y="9739995"/>
                  </a:lnTo>
                  <a:lnTo>
                    <a:pt x="110010" y="9704364"/>
                  </a:lnTo>
                  <a:lnTo>
                    <a:pt x="81615" y="9666008"/>
                  </a:lnTo>
                  <a:lnTo>
                    <a:pt x="57227" y="9625247"/>
                  </a:lnTo>
                  <a:lnTo>
                    <a:pt x="36977" y="9582398"/>
                  </a:lnTo>
                  <a:lnTo>
                    <a:pt x="20997" y="9537781"/>
                  </a:lnTo>
                  <a:lnTo>
                    <a:pt x="9420" y="9491713"/>
                  </a:lnTo>
                  <a:lnTo>
                    <a:pt x="2377" y="9444513"/>
                  </a:lnTo>
                  <a:lnTo>
                    <a:pt x="0" y="9396500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248473" y="0"/>
                  </a:lnTo>
                  <a:lnTo>
                    <a:pt x="9296486" y="2377"/>
                  </a:lnTo>
                  <a:lnTo>
                    <a:pt x="9343685" y="9420"/>
                  </a:lnTo>
                  <a:lnTo>
                    <a:pt x="9389753" y="20997"/>
                  </a:lnTo>
                  <a:lnTo>
                    <a:pt x="9434371" y="36977"/>
                  </a:lnTo>
                  <a:lnTo>
                    <a:pt x="9477220" y="57227"/>
                  </a:lnTo>
                  <a:lnTo>
                    <a:pt x="9517981" y="81615"/>
                  </a:lnTo>
                  <a:lnTo>
                    <a:pt x="9556337" y="110010"/>
                  </a:lnTo>
                  <a:lnTo>
                    <a:pt x="9591968" y="142280"/>
                  </a:lnTo>
                  <a:lnTo>
                    <a:pt x="9624238" y="177911"/>
                  </a:lnTo>
                  <a:lnTo>
                    <a:pt x="9652633" y="216266"/>
                  </a:lnTo>
                  <a:lnTo>
                    <a:pt x="9677021" y="257028"/>
                  </a:lnTo>
                  <a:lnTo>
                    <a:pt x="9697271" y="299876"/>
                  </a:lnTo>
                  <a:lnTo>
                    <a:pt x="9713250" y="344494"/>
                  </a:lnTo>
                  <a:lnTo>
                    <a:pt x="9724828" y="390562"/>
                  </a:lnTo>
                  <a:lnTo>
                    <a:pt x="9731871" y="437762"/>
                  </a:lnTo>
                  <a:lnTo>
                    <a:pt x="9732466" y="449773"/>
                  </a:lnTo>
                  <a:lnTo>
                    <a:pt x="9732466" y="9432502"/>
                  </a:lnTo>
                  <a:lnTo>
                    <a:pt x="9724828" y="9491713"/>
                  </a:lnTo>
                  <a:lnTo>
                    <a:pt x="9713250" y="9537781"/>
                  </a:lnTo>
                  <a:lnTo>
                    <a:pt x="9697271" y="9582398"/>
                  </a:lnTo>
                  <a:lnTo>
                    <a:pt x="9677021" y="9625247"/>
                  </a:lnTo>
                  <a:lnTo>
                    <a:pt x="9652633" y="9666008"/>
                  </a:lnTo>
                  <a:lnTo>
                    <a:pt x="9624238" y="9704364"/>
                  </a:lnTo>
                  <a:lnTo>
                    <a:pt x="9591968" y="9739995"/>
                  </a:lnTo>
                  <a:lnTo>
                    <a:pt x="9556337" y="9772265"/>
                  </a:lnTo>
                  <a:lnTo>
                    <a:pt x="9517981" y="9800660"/>
                  </a:lnTo>
                  <a:lnTo>
                    <a:pt x="9477220" y="9825048"/>
                  </a:lnTo>
                  <a:lnTo>
                    <a:pt x="9434371" y="9845298"/>
                  </a:lnTo>
                  <a:lnTo>
                    <a:pt x="9389753" y="9861278"/>
                  </a:lnTo>
                  <a:lnTo>
                    <a:pt x="9343685" y="9872855"/>
                  </a:lnTo>
                  <a:lnTo>
                    <a:pt x="9296486" y="9879898"/>
                  </a:lnTo>
                  <a:lnTo>
                    <a:pt x="9248473" y="988227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6584" y="1028700"/>
              <a:ext cx="8334374" cy="8401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79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40"/>
              <a:t>UseCase</a:t>
            </a:r>
            <a:r>
              <a:rPr dirty="0" spc="-40"/>
              <a:t> </a:t>
            </a:r>
            <a:r>
              <a:rPr dirty="0" spc="185"/>
              <a:t>Diagram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0" y="1124889"/>
            <a:ext cx="5277485" cy="190500"/>
          </a:xfrm>
          <a:custGeom>
            <a:avLst/>
            <a:gdLst/>
            <a:ahLst/>
            <a:cxnLst/>
            <a:rect l="l" t="t" r="r" b="b"/>
            <a:pathLst>
              <a:path w="5277485" h="190500">
                <a:moveTo>
                  <a:pt x="0" y="0"/>
                </a:moveTo>
                <a:lnTo>
                  <a:pt x="5276900" y="0"/>
                </a:lnTo>
                <a:lnTo>
                  <a:pt x="52769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7B7CD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04885" y="849049"/>
            <a:ext cx="16230600" cy="3616960"/>
          </a:xfrm>
          <a:custGeom>
            <a:avLst/>
            <a:gdLst/>
            <a:ahLst/>
            <a:cxnLst/>
            <a:rect l="l" t="t" r="r" b="b"/>
            <a:pathLst>
              <a:path w="16230600" h="3616960">
                <a:moveTo>
                  <a:pt x="15778234" y="3616523"/>
                </a:moveTo>
                <a:lnTo>
                  <a:pt x="452365" y="3616523"/>
                </a:lnTo>
                <a:lnTo>
                  <a:pt x="437762" y="3615800"/>
                </a:lnTo>
                <a:lnTo>
                  <a:pt x="390562" y="3608757"/>
                </a:lnTo>
                <a:lnTo>
                  <a:pt x="344494" y="3597179"/>
                </a:lnTo>
                <a:lnTo>
                  <a:pt x="299876" y="3581200"/>
                </a:lnTo>
                <a:lnTo>
                  <a:pt x="257028" y="3560949"/>
                </a:lnTo>
                <a:lnTo>
                  <a:pt x="216266" y="3536561"/>
                </a:lnTo>
                <a:lnTo>
                  <a:pt x="177911" y="3508166"/>
                </a:lnTo>
                <a:lnTo>
                  <a:pt x="142280" y="3475897"/>
                </a:lnTo>
                <a:lnTo>
                  <a:pt x="110010" y="3440266"/>
                </a:lnTo>
                <a:lnTo>
                  <a:pt x="81615" y="3401910"/>
                </a:lnTo>
                <a:lnTo>
                  <a:pt x="57227" y="3361149"/>
                </a:lnTo>
                <a:lnTo>
                  <a:pt x="36977" y="3318300"/>
                </a:lnTo>
                <a:lnTo>
                  <a:pt x="20997" y="3273682"/>
                </a:lnTo>
                <a:lnTo>
                  <a:pt x="9420" y="3227614"/>
                </a:lnTo>
                <a:lnTo>
                  <a:pt x="2377" y="3180415"/>
                </a:lnTo>
                <a:lnTo>
                  <a:pt x="0" y="31324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3" y="0"/>
                </a:lnTo>
                <a:lnTo>
                  <a:pt x="15744826" y="0"/>
                </a:lnTo>
                <a:lnTo>
                  <a:pt x="15792837" y="2376"/>
                </a:lnTo>
                <a:lnTo>
                  <a:pt x="15840037" y="9420"/>
                </a:lnTo>
                <a:lnTo>
                  <a:pt x="15886105" y="20997"/>
                </a:lnTo>
                <a:lnTo>
                  <a:pt x="15930722" y="36977"/>
                </a:lnTo>
                <a:lnTo>
                  <a:pt x="15973571" y="57227"/>
                </a:lnTo>
                <a:lnTo>
                  <a:pt x="16014332" y="81615"/>
                </a:lnTo>
                <a:lnTo>
                  <a:pt x="16052688" y="110010"/>
                </a:lnTo>
                <a:lnTo>
                  <a:pt x="16088319" y="142280"/>
                </a:lnTo>
                <a:lnTo>
                  <a:pt x="16120589" y="177911"/>
                </a:lnTo>
                <a:lnTo>
                  <a:pt x="16148983" y="216266"/>
                </a:lnTo>
                <a:lnTo>
                  <a:pt x="16173372" y="257028"/>
                </a:lnTo>
                <a:lnTo>
                  <a:pt x="16193622" y="299876"/>
                </a:lnTo>
                <a:lnTo>
                  <a:pt x="16209601" y="344494"/>
                </a:lnTo>
                <a:lnTo>
                  <a:pt x="16221179" y="390562"/>
                </a:lnTo>
                <a:lnTo>
                  <a:pt x="16228222" y="437762"/>
                </a:lnTo>
                <a:lnTo>
                  <a:pt x="16230599" y="485774"/>
                </a:lnTo>
                <a:lnTo>
                  <a:pt x="16230599" y="3132402"/>
                </a:lnTo>
                <a:lnTo>
                  <a:pt x="16228222" y="3180415"/>
                </a:lnTo>
                <a:lnTo>
                  <a:pt x="16221179" y="3227614"/>
                </a:lnTo>
                <a:lnTo>
                  <a:pt x="16209601" y="3273682"/>
                </a:lnTo>
                <a:lnTo>
                  <a:pt x="16193622" y="3318300"/>
                </a:lnTo>
                <a:lnTo>
                  <a:pt x="16173372" y="3361149"/>
                </a:lnTo>
                <a:lnTo>
                  <a:pt x="16148983" y="3401910"/>
                </a:lnTo>
                <a:lnTo>
                  <a:pt x="16120589" y="3440266"/>
                </a:lnTo>
                <a:lnTo>
                  <a:pt x="16088319" y="3475897"/>
                </a:lnTo>
                <a:lnTo>
                  <a:pt x="16052688" y="3508166"/>
                </a:lnTo>
                <a:lnTo>
                  <a:pt x="16014332" y="3536561"/>
                </a:lnTo>
                <a:lnTo>
                  <a:pt x="15973571" y="3560949"/>
                </a:lnTo>
                <a:lnTo>
                  <a:pt x="15930722" y="3581200"/>
                </a:lnTo>
                <a:lnTo>
                  <a:pt x="15886105" y="3597179"/>
                </a:lnTo>
                <a:lnTo>
                  <a:pt x="15840037" y="3608757"/>
                </a:lnTo>
                <a:lnTo>
                  <a:pt x="15792837" y="3615800"/>
                </a:lnTo>
                <a:lnTo>
                  <a:pt x="15778234" y="361652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730178" y="5143501"/>
            <a:ext cx="3758565" cy="4112260"/>
          </a:xfrm>
          <a:custGeom>
            <a:avLst/>
            <a:gdLst/>
            <a:ahLst/>
            <a:cxnLst/>
            <a:rect l="l" t="t" r="r" b="b"/>
            <a:pathLst>
              <a:path w="3758565" h="4112259">
                <a:moveTo>
                  <a:pt x="3328387" y="4111727"/>
                </a:moveTo>
                <a:lnTo>
                  <a:pt x="433100" y="4111727"/>
                </a:lnTo>
                <a:lnTo>
                  <a:pt x="390562" y="4105379"/>
                </a:lnTo>
                <a:lnTo>
                  <a:pt x="344494" y="4093802"/>
                </a:lnTo>
                <a:lnTo>
                  <a:pt x="299877" y="4077822"/>
                </a:lnTo>
                <a:lnTo>
                  <a:pt x="257028" y="4057572"/>
                </a:lnTo>
                <a:lnTo>
                  <a:pt x="216266" y="4033184"/>
                </a:lnTo>
                <a:lnTo>
                  <a:pt x="177911" y="4004789"/>
                </a:lnTo>
                <a:lnTo>
                  <a:pt x="142280" y="3972520"/>
                </a:lnTo>
                <a:lnTo>
                  <a:pt x="110010" y="3936889"/>
                </a:lnTo>
                <a:lnTo>
                  <a:pt x="81615" y="3898533"/>
                </a:lnTo>
                <a:lnTo>
                  <a:pt x="57227" y="3857772"/>
                </a:lnTo>
                <a:lnTo>
                  <a:pt x="36977" y="3814923"/>
                </a:lnTo>
                <a:lnTo>
                  <a:pt x="20997" y="3770305"/>
                </a:lnTo>
                <a:lnTo>
                  <a:pt x="9420" y="3724237"/>
                </a:lnTo>
                <a:lnTo>
                  <a:pt x="2377" y="3677038"/>
                </a:lnTo>
                <a:lnTo>
                  <a:pt x="0" y="3629025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275713" y="0"/>
                </a:lnTo>
                <a:lnTo>
                  <a:pt x="3323726" y="2377"/>
                </a:lnTo>
                <a:lnTo>
                  <a:pt x="3370925" y="9420"/>
                </a:lnTo>
                <a:lnTo>
                  <a:pt x="3416993" y="20997"/>
                </a:lnTo>
                <a:lnTo>
                  <a:pt x="3461611" y="36977"/>
                </a:lnTo>
                <a:lnTo>
                  <a:pt x="3504459" y="57227"/>
                </a:lnTo>
                <a:lnTo>
                  <a:pt x="3545221" y="81615"/>
                </a:lnTo>
                <a:lnTo>
                  <a:pt x="3583576" y="110010"/>
                </a:lnTo>
                <a:lnTo>
                  <a:pt x="3619207" y="142280"/>
                </a:lnTo>
                <a:lnTo>
                  <a:pt x="3651477" y="177911"/>
                </a:lnTo>
                <a:lnTo>
                  <a:pt x="3679872" y="216266"/>
                </a:lnTo>
                <a:lnTo>
                  <a:pt x="3704260" y="257028"/>
                </a:lnTo>
                <a:lnTo>
                  <a:pt x="3724510" y="299876"/>
                </a:lnTo>
                <a:lnTo>
                  <a:pt x="3740490" y="344494"/>
                </a:lnTo>
                <a:lnTo>
                  <a:pt x="3752067" y="390562"/>
                </a:lnTo>
                <a:lnTo>
                  <a:pt x="3757945" y="429952"/>
                </a:lnTo>
                <a:lnTo>
                  <a:pt x="3757945" y="3684847"/>
                </a:lnTo>
                <a:lnTo>
                  <a:pt x="3752067" y="3724237"/>
                </a:lnTo>
                <a:lnTo>
                  <a:pt x="3740490" y="3770305"/>
                </a:lnTo>
                <a:lnTo>
                  <a:pt x="3724510" y="3814923"/>
                </a:lnTo>
                <a:lnTo>
                  <a:pt x="3704260" y="3857772"/>
                </a:lnTo>
                <a:lnTo>
                  <a:pt x="3679872" y="3898533"/>
                </a:lnTo>
                <a:lnTo>
                  <a:pt x="3651477" y="3936889"/>
                </a:lnTo>
                <a:lnTo>
                  <a:pt x="3619207" y="3972520"/>
                </a:lnTo>
                <a:lnTo>
                  <a:pt x="3583576" y="4004789"/>
                </a:lnTo>
                <a:lnTo>
                  <a:pt x="3545221" y="4033184"/>
                </a:lnTo>
                <a:lnTo>
                  <a:pt x="3504459" y="4057572"/>
                </a:lnTo>
                <a:lnTo>
                  <a:pt x="3461611" y="4077822"/>
                </a:lnTo>
                <a:lnTo>
                  <a:pt x="3416993" y="4093802"/>
                </a:lnTo>
                <a:lnTo>
                  <a:pt x="3370925" y="4105379"/>
                </a:lnTo>
                <a:lnTo>
                  <a:pt x="3328387" y="411172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739441" y="5143501"/>
            <a:ext cx="3758565" cy="4112260"/>
          </a:xfrm>
          <a:custGeom>
            <a:avLst/>
            <a:gdLst/>
            <a:ahLst/>
            <a:cxnLst/>
            <a:rect l="l" t="t" r="r" b="b"/>
            <a:pathLst>
              <a:path w="3758565" h="4112259">
                <a:moveTo>
                  <a:pt x="3328387" y="4111727"/>
                </a:moveTo>
                <a:lnTo>
                  <a:pt x="433100" y="4111727"/>
                </a:lnTo>
                <a:lnTo>
                  <a:pt x="390562" y="4105379"/>
                </a:lnTo>
                <a:lnTo>
                  <a:pt x="344494" y="4093802"/>
                </a:lnTo>
                <a:lnTo>
                  <a:pt x="299876" y="4077822"/>
                </a:lnTo>
                <a:lnTo>
                  <a:pt x="257028" y="4057572"/>
                </a:lnTo>
                <a:lnTo>
                  <a:pt x="216266" y="4033184"/>
                </a:lnTo>
                <a:lnTo>
                  <a:pt x="177911" y="4004789"/>
                </a:lnTo>
                <a:lnTo>
                  <a:pt x="142280" y="3972520"/>
                </a:lnTo>
                <a:lnTo>
                  <a:pt x="110010" y="3936889"/>
                </a:lnTo>
                <a:lnTo>
                  <a:pt x="81615" y="3898533"/>
                </a:lnTo>
                <a:lnTo>
                  <a:pt x="57227" y="3857772"/>
                </a:lnTo>
                <a:lnTo>
                  <a:pt x="36977" y="3814923"/>
                </a:lnTo>
                <a:lnTo>
                  <a:pt x="20997" y="3770305"/>
                </a:lnTo>
                <a:lnTo>
                  <a:pt x="9420" y="3724237"/>
                </a:lnTo>
                <a:lnTo>
                  <a:pt x="2377" y="3677038"/>
                </a:lnTo>
                <a:lnTo>
                  <a:pt x="0" y="3629025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3275713" y="0"/>
                </a:lnTo>
                <a:lnTo>
                  <a:pt x="3323725" y="2377"/>
                </a:lnTo>
                <a:lnTo>
                  <a:pt x="3370925" y="9420"/>
                </a:lnTo>
                <a:lnTo>
                  <a:pt x="3416993" y="20997"/>
                </a:lnTo>
                <a:lnTo>
                  <a:pt x="3461610" y="36977"/>
                </a:lnTo>
                <a:lnTo>
                  <a:pt x="3504459" y="57227"/>
                </a:lnTo>
                <a:lnTo>
                  <a:pt x="3545220" y="81615"/>
                </a:lnTo>
                <a:lnTo>
                  <a:pt x="3583576" y="110010"/>
                </a:lnTo>
                <a:lnTo>
                  <a:pt x="3619207" y="142280"/>
                </a:lnTo>
                <a:lnTo>
                  <a:pt x="3651476" y="177911"/>
                </a:lnTo>
                <a:lnTo>
                  <a:pt x="3679871" y="216266"/>
                </a:lnTo>
                <a:lnTo>
                  <a:pt x="3704260" y="257028"/>
                </a:lnTo>
                <a:lnTo>
                  <a:pt x="3724510" y="299876"/>
                </a:lnTo>
                <a:lnTo>
                  <a:pt x="3740490" y="344494"/>
                </a:lnTo>
                <a:lnTo>
                  <a:pt x="3752067" y="390562"/>
                </a:lnTo>
                <a:lnTo>
                  <a:pt x="3757945" y="429950"/>
                </a:lnTo>
                <a:lnTo>
                  <a:pt x="3757945" y="3684849"/>
                </a:lnTo>
                <a:lnTo>
                  <a:pt x="3752067" y="3724237"/>
                </a:lnTo>
                <a:lnTo>
                  <a:pt x="3740490" y="3770305"/>
                </a:lnTo>
                <a:lnTo>
                  <a:pt x="3724510" y="3814923"/>
                </a:lnTo>
                <a:lnTo>
                  <a:pt x="3704260" y="3857772"/>
                </a:lnTo>
                <a:lnTo>
                  <a:pt x="3679871" y="3898533"/>
                </a:lnTo>
                <a:lnTo>
                  <a:pt x="3651476" y="3936889"/>
                </a:lnTo>
                <a:lnTo>
                  <a:pt x="3619207" y="3972520"/>
                </a:lnTo>
                <a:lnTo>
                  <a:pt x="3583576" y="4004789"/>
                </a:lnTo>
                <a:lnTo>
                  <a:pt x="3545220" y="4033184"/>
                </a:lnTo>
                <a:lnTo>
                  <a:pt x="3504459" y="4057572"/>
                </a:lnTo>
                <a:lnTo>
                  <a:pt x="3461610" y="4077822"/>
                </a:lnTo>
                <a:lnTo>
                  <a:pt x="3416993" y="4093802"/>
                </a:lnTo>
                <a:lnTo>
                  <a:pt x="3370925" y="4105379"/>
                </a:lnTo>
                <a:lnTo>
                  <a:pt x="3328387" y="411172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548818" y="5143501"/>
            <a:ext cx="3758565" cy="4112260"/>
          </a:xfrm>
          <a:custGeom>
            <a:avLst/>
            <a:gdLst/>
            <a:ahLst/>
            <a:cxnLst/>
            <a:rect l="l" t="t" r="r" b="b"/>
            <a:pathLst>
              <a:path w="3758565" h="4112259">
                <a:moveTo>
                  <a:pt x="3328387" y="4111727"/>
                </a:moveTo>
                <a:lnTo>
                  <a:pt x="433100" y="4111727"/>
                </a:lnTo>
                <a:lnTo>
                  <a:pt x="390562" y="4105379"/>
                </a:lnTo>
                <a:lnTo>
                  <a:pt x="344494" y="4093802"/>
                </a:lnTo>
                <a:lnTo>
                  <a:pt x="299876" y="4077822"/>
                </a:lnTo>
                <a:lnTo>
                  <a:pt x="257027" y="4057572"/>
                </a:lnTo>
                <a:lnTo>
                  <a:pt x="216266" y="4033184"/>
                </a:lnTo>
                <a:lnTo>
                  <a:pt x="177910" y="4004789"/>
                </a:lnTo>
                <a:lnTo>
                  <a:pt x="142279" y="3972520"/>
                </a:lnTo>
                <a:lnTo>
                  <a:pt x="110010" y="3936889"/>
                </a:lnTo>
                <a:lnTo>
                  <a:pt x="81615" y="3898533"/>
                </a:lnTo>
                <a:lnTo>
                  <a:pt x="57227" y="3857772"/>
                </a:lnTo>
                <a:lnTo>
                  <a:pt x="36977" y="3814923"/>
                </a:lnTo>
                <a:lnTo>
                  <a:pt x="20997" y="3770305"/>
                </a:lnTo>
                <a:lnTo>
                  <a:pt x="9420" y="3724237"/>
                </a:lnTo>
                <a:lnTo>
                  <a:pt x="2377" y="3677038"/>
                </a:lnTo>
                <a:lnTo>
                  <a:pt x="0" y="3629025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5" y="0"/>
                </a:lnTo>
                <a:lnTo>
                  <a:pt x="3275713" y="0"/>
                </a:lnTo>
                <a:lnTo>
                  <a:pt x="3323726" y="2377"/>
                </a:lnTo>
                <a:lnTo>
                  <a:pt x="3370925" y="9420"/>
                </a:lnTo>
                <a:lnTo>
                  <a:pt x="3416993" y="20997"/>
                </a:lnTo>
                <a:lnTo>
                  <a:pt x="3461611" y="36977"/>
                </a:lnTo>
                <a:lnTo>
                  <a:pt x="3504460" y="57227"/>
                </a:lnTo>
                <a:lnTo>
                  <a:pt x="3545221" y="81615"/>
                </a:lnTo>
                <a:lnTo>
                  <a:pt x="3583577" y="110010"/>
                </a:lnTo>
                <a:lnTo>
                  <a:pt x="3619208" y="142280"/>
                </a:lnTo>
                <a:lnTo>
                  <a:pt x="3651477" y="177911"/>
                </a:lnTo>
                <a:lnTo>
                  <a:pt x="3679872" y="216266"/>
                </a:lnTo>
                <a:lnTo>
                  <a:pt x="3704261" y="257028"/>
                </a:lnTo>
                <a:lnTo>
                  <a:pt x="3724510" y="299876"/>
                </a:lnTo>
                <a:lnTo>
                  <a:pt x="3740490" y="344494"/>
                </a:lnTo>
                <a:lnTo>
                  <a:pt x="3752067" y="390562"/>
                </a:lnTo>
                <a:lnTo>
                  <a:pt x="3757945" y="429952"/>
                </a:lnTo>
                <a:lnTo>
                  <a:pt x="3757945" y="3684847"/>
                </a:lnTo>
                <a:lnTo>
                  <a:pt x="3752067" y="3724237"/>
                </a:lnTo>
                <a:lnTo>
                  <a:pt x="3740490" y="3770305"/>
                </a:lnTo>
                <a:lnTo>
                  <a:pt x="3724510" y="3814923"/>
                </a:lnTo>
                <a:lnTo>
                  <a:pt x="3704261" y="3857772"/>
                </a:lnTo>
                <a:lnTo>
                  <a:pt x="3679872" y="3898533"/>
                </a:lnTo>
                <a:lnTo>
                  <a:pt x="3651477" y="3936889"/>
                </a:lnTo>
                <a:lnTo>
                  <a:pt x="3619208" y="3972520"/>
                </a:lnTo>
                <a:lnTo>
                  <a:pt x="3583577" y="4004789"/>
                </a:lnTo>
                <a:lnTo>
                  <a:pt x="3545221" y="4033184"/>
                </a:lnTo>
                <a:lnTo>
                  <a:pt x="3504460" y="4057572"/>
                </a:lnTo>
                <a:lnTo>
                  <a:pt x="3461611" y="4077822"/>
                </a:lnTo>
                <a:lnTo>
                  <a:pt x="3416993" y="4093802"/>
                </a:lnTo>
                <a:lnTo>
                  <a:pt x="3370925" y="4105379"/>
                </a:lnTo>
                <a:lnTo>
                  <a:pt x="3328387" y="4111727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182792" y="5668696"/>
            <a:ext cx="857250" cy="1066165"/>
            <a:chOff x="4182792" y="5668696"/>
            <a:chExt cx="857250" cy="1066165"/>
          </a:xfrm>
        </p:grpSpPr>
        <p:sp>
          <p:nvSpPr>
            <p:cNvPr id="7" name="object 7" descr=""/>
            <p:cNvSpPr/>
            <p:nvPr/>
          </p:nvSpPr>
          <p:spPr>
            <a:xfrm>
              <a:off x="4182783" y="5668707"/>
              <a:ext cx="857250" cy="1065530"/>
            </a:xfrm>
            <a:custGeom>
              <a:avLst/>
              <a:gdLst/>
              <a:ahLst/>
              <a:cxnLst/>
              <a:rect l="l" t="t" r="r" b="b"/>
              <a:pathLst>
                <a:path w="857250" h="1065529">
                  <a:moveTo>
                    <a:pt x="857148" y="489331"/>
                  </a:moveTo>
                  <a:lnTo>
                    <a:pt x="525729" y="489331"/>
                  </a:lnTo>
                  <a:lnTo>
                    <a:pt x="404291" y="611047"/>
                  </a:lnTo>
                  <a:lnTo>
                    <a:pt x="240423" y="775258"/>
                  </a:lnTo>
                  <a:lnTo>
                    <a:pt x="406730" y="940739"/>
                  </a:lnTo>
                  <a:lnTo>
                    <a:pt x="531241" y="1065530"/>
                  </a:lnTo>
                  <a:lnTo>
                    <a:pt x="857148" y="1065530"/>
                  </a:lnTo>
                  <a:lnTo>
                    <a:pt x="570293" y="776820"/>
                  </a:lnTo>
                  <a:lnTo>
                    <a:pt x="857148" y="489331"/>
                  </a:lnTo>
                  <a:close/>
                </a:path>
                <a:path w="857250" h="1065529">
                  <a:moveTo>
                    <a:pt x="857148" y="0"/>
                  </a:moveTo>
                  <a:lnTo>
                    <a:pt x="529424" y="0"/>
                  </a:lnTo>
                  <a:lnTo>
                    <a:pt x="0" y="530631"/>
                  </a:lnTo>
                  <a:lnTo>
                    <a:pt x="163868" y="694867"/>
                  </a:lnTo>
                  <a:lnTo>
                    <a:pt x="857148" y="0"/>
                  </a:lnTo>
                  <a:close/>
                </a:path>
              </a:pathLst>
            </a:custGeom>
            <a:solidFill>
              <a:srgbClr val="7B7CD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9522" y="6459378"/>
              <a:ext cx="149724" cy="15006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9015644" y="5668063"/>
            <a:ext cx="1207135" cy="1066800"/>
          </a:xfrm>
          <a:custGeom>
            <a:avLst/>
            <a:gdLst/>
            <a:ahLst/>
            <a:cxnLst/>
            <a:rect l="l" t="t" r="r" b="b"/>
            <a:pathLst>
              <a:path w="1207134" h="1066800">
                <a:moveTo>
                  <a:pt x="391361" y="463809"/>
                </a:moveTo>
                <a:lnTo>
                  <a:pt x="377731" y="460773"/>
                </a:lnTo>
                <a:lnTo>
                  <a:pt x="366068" y="452318"/>
                </a:lnTo>
                <a:lnTo>
                  <a:pt x="8470" y="56293"/>
                </a:lnTo>
                <a:lnTo>
                  <a:pt x="0" y="38260"/>
                </a:lnTo>
                <a:lnTo>
                  <a:pt x="2883" y="19935"/>
                </a:lnTo>
                <a:lnTo>
                  <a:pt x="15083" y="5716"/>
                </a:lnTo>
                <a:lnTo>
                  <a:pt x="34562" y="0"/>
                </a:lnTo>
                <a:lnTo>
                  <a:pt x="784229" y="0"/>
                </a:lnTo>
                <a:lnTo>
                  <a:pt x="804068" y="5947"/>
                </a:lnTo>
                <a:lnTo>
                  <a:pt x="816219" y="20646"/>
                </a:lnTo>
                <a:lnTo>
                  <a:pt x="818626" y="39378"/>
                </a:lnTo>
                <a:lnTo>
                  <a:pt x="809234" y="57426"/>
                </a:lnTo>
                <a:lnTo>
                  <a:pt x="417169" y="453462"/>
                </a:lnTo>
                <a:lnTo>
                  <a:pt x="405120" y="461385"/>
                </a:lnTo>
                <a:lnTo>
                  <a:pt x="391361" y="463809"/>
                </a:lnTo>
                <a:close/>
              </a:path>
              <a:path w="1207134" h="1066800">
                <a:moveTo>
                  <a:pt x="283436" y="1066643"/>
                </a:moveTo>
                <a:lnTo>
                  <a:pt x="35719" y="1066643"/>
                </a:lnTo>
                <a:lnTo>
                  <a:pt x="28826" y="1065023"/>
                </a:lnTo>
                <a:lnTo>
                  <a:pt x="23532" y="1060728"/>
                </a:lnTo>
                <a:lnTo>
                  <a:pt x="20147" y="1054603"/>
                </a:lnTo>
                <a:lnTo>
                  <a:pt x="18980" y="1047498"/>
                </a:lnTo>
                <a:lnTo>
                  <a:pt x="19010" y="1042903"/>
                </a:lnTo>
                <a:lnTo>
                  <a:pt x="20532" y="1038228"/>
                </a:lnTo>
                <a:lnTo>
                  <a:pt x="460534" y="541318"/>
                </a:lnTo>
                <a:lnTo>
                  <a:pt x="962939" y="0"/>
                </a:lnTo>
                <a:lnTo>
                  <a:pt x="1189903" y="0"/>
                </a:lnTo>
                <a:lnTo>
                  <a:pt x="1196799" y="1620"/>
                </a:lnTo>
                <a:lnTo>
                  <a:pt x="1202093" y="5915"/>
                </a:lnTo>
                <a:lnTo>
                  <a:pt x="1205477" y="12040"/>
                </a:lnTo>
                <a:lnTo>
                  <a:pt x="1206642" y="19145"/>
                </a:lnTo>
                <a:lnTo>
                  <a:pt x="1206617" y="23740"/>
                </a:lnTo>
                <a:lnTo>
                  <a:pt x="1205099" y="28415"/>
                </a:lnTo>
                <a:lnTo>
                  <a:pt x="283436" y="1066643"/>
                </a:lnTo>
                <a:close/>
              </a:path>
              <a:path w="1207134" h="1066800">
                <a:moveTo>
                  <a:pt x="1172764" y="1066643"/>
                </a:moveTo>
                <a:lnTo>
                  <a:pt x="443281" y="1066643"/>
                </a:lnTo>
                <a:lnTo>
                  <a:pt x="423973" y="1060696"/>
                </a:lnTo>
                <a:lnTo>
                  <a:pt x="412149" y="1045997"/>
                </a:lnTo>
                <a:lnTo>
                  <a:pt x="409807" y="1027265"/>
                </a:lnTo>
                <a:lnTo>
                  <a:pt x="418949" y="1009217"/>
                </a:lnTo>
                <a:lnTo>
                  <a:pt x="800454" y="613181"/>
                </a:lnTo>
                <a:lnTo>
                  <a:pt x="812178" y="605258"/>
                </a:lnTo>
                <a:lnTo>
                  <a:pt x="825565" y="602834"/>
                </a:lnTo>
                <a:lnTo>
                  <a:pt x="838828" y="605870"/>
                </a:lnTo>
                <a:lnTo>
                  <a:pt x="850176" y="614325"/>
                </a:lnTo>
                <a:lnTo>
                  <a:pt x="1198154" y="1010350"/>
                </a:lnTo>
                <a:lnTo>
                  <a:pt x="1206395" y="1028383"/>
                </a:lnTo>
                <a:lnTo>
                  <a:pt x="1203587" y="1046708"/>
                </a:lnTo>
                <a:lnTo>
                  <a:pt x="1191716" y="1060927"/>
                </a:lnTo>
                <a:lnTo>
                  <a:pt x="1172764" y="1066643"/>
                </a:lnTo>
                <a:close/>
              </a:path>
            </a:pathLst>
          </a:custGeom>
          <a:solidFill>
            <a:srgbClr val="7B7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868434" y="5668345"/>
            <a:ext cx="1123950" cy="1066800"/>
          </a:xfrm>
          <a:custGeom>
            <a:avLst/>
            <a:gdLst/>
            <a:ahLst/>
            <a:cxnLst/>
            <a:rect l="l" t="t" r="r" b="b"/>
            <a:pathLst>
              <a:path w="1123950" h="1066800">
                <a:moveTo>
                  <a:pt x="1123950" y="1066206"/>
                </a:moveTo>
                <a:lnTo>
                  <a:pt x="0" y="1066206"/>
                </a:lnTo>
                <a:lnTo>
                  <a:pt x="30210" y="1008600"/>
                </a:lnTo>
                <a:lnTo>
                  <a:pt x="109796" y="857912"/>
                </a:lnTo>
                <a:lnTo>
                  <a:pt x="370968" y="362236"/>
                </a:lnTo>
                <a:lnTo>
                  <a:pt x="448930" y="214478"/>
                </a:lnTo>
                <a:lnTo>
                  <a:pt x="561975" y="0"/>
                </a:lnTo>
                <a:lnTo>
                  <a:pt x="685739" y="234982"/>
                </a:lnTo>
                <a:lnTo>
                  <a:pt x="623045" y="353774"/>
                </a:lnTo>
                <a:lnTo>
                  <a:pt x="561975" y="237911"/>
                </a:lnTo>
                <a:lnTo>
                  <a:pt x="511299" y="333596"/>
                </a:lnTo>
                <a:lnTo>
                  <a:pt x="433337" y="481355"/>
                </a:lnTo>
                <a:lnTo>
                  <a:pt x="234860" y="857912"/>
                </a:lnTo>
                <a:lnTo>
                  <a:pt x="189057" y="945135"/>
                </a:lnTo>
                <a:lnTo>
                  <a:pt x="934567" y="945135"/>
                </a:lnTo>
                <a:lnTo>
                  <a:pt x="888765" y="857912"/>
                </a:lnTo>
                <a:lnTo>
                  <a:pt x="866676" y="815602"/>
                </a:lnTo>
                <a:lnTo>
                  <a:pt x="992064" y="815602"/>
                </a:lnTo>
                <a:lnTo>
                  <a:pt x="1014153" y="857912"/>
                </a:lnTo>
                <a:lnTo>
                  <a:pt x="1093415" y="1008600"/>
                </a:lnTo>
                <a:lnTo>
                  <a:pt x="1123950" y="1066206"/>
                </a:lnTo>
                <a:close/>
              </a:path>
            </a:pathLst>
          </a:custGeom>
          <a:solidFill>
            <a:srgbClr val="7B7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91895" y="1648938"/>
            <a:ext cx="704024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75"/>
              <a:t>Future</a:t>
            </a:r>
            <a:r>
              <a:rPr dirty="0" sz="8000" spc="-135"/>
              <a:t> </a:t>
            </a:r>
            <a:r>
              <a:rPr dirty="0" sz="8000" spc="345"/>
              <a:t>Scope</a:t>
            </a:r>
            <a:endParaRPr sz="8000"/>
          </a:p>
        </p:txBody>
      </p:sp>
      <p:sp>
        <p:nvSpPr>
          <p:cNvPr id="12" name="object 12" descr=""/>
          <p:cNvSpPr txBox="1"/>
          <p:nvPr/>
        </p:nvSpPr>
        <p:spPr>
          <a:xfrm>
            <a:off x="3200163" y="7313931"/>
            <a:ext cx="282194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0" marR="5080" indent="-546735">
              <a:lnSpc>
                <a:spcPct val="114599"/>
              </a:lnSpc>
              <a:spcBef>
                <a:spcPts val="100"/>
              </a:spcBef>
            </a:pPr>
            <a:r>
              <a:rPr dirty="0" sz="2400" spc="170">
                <a:solidFill>
                  <a:srgbClr val="1A1A1A"/>
                </a:solidFill>
                <a:latin typeface="Lucida Sans Unicode"/>
                <a:cs typeface="Lucida Sans Unicode"/>
              </a:rPr>
              <a:t>Can</a:t>
            </a:r>
            <a:r>
              <a:rPr dirty="0" sz="2400" spc="-11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1A1A1A"/>
                </a:solidFill>
                <a:latin typeface="Lucida Sans Unicode"/>
                <a:cs typeface="Lucida Sans Unicode"/>
              </a:rPr>
              <a:t>be</a:t>
            </a:r>
            <a:r>
              <a:rPr dirty="0" sz="2400" spc="-11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1A1A1A"/>
                </a:solidFill>
                <a:latin typeface="Lucida Sans Unicode"/>
                <a:cs typeface="Lucida Sans Unicode"/>
              </a:rPr>
              <a:t>integrated </a:t>
            </a:r>
            <a:r>
              <a:rPr dirty="0" sz="2400">
                <a:solidFill>
                  <a:srgbClr val="1A1A1A"/>
                </a:solidFill>
                <a:latin typeface="Lucida Sans Unicode"/>
                <a:cs typeface="Lucida Sans Unicode"/>
              </a:rPr>
              <a:t>with</a:t>
            </a:r>
            <a:r>
              <a:rPr dirty="0" sz="2400" spc="-10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1A1A1A"/>
                </a:solidFill>
                <a:latin typeface="Lucida Sans Unicode"/>
                <a:cs typeface="Lucida Sans Unicode"/>
              </a:rPr>
              <a:t>AR/VR.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28271" y="7104381"/>
            <a:ext cx="33839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70">
                <a:solidFill>
                  <a:srgbClr val="1A1A1A"/>
                </a:solidFill>
                <a:latin typeface="Lucida Sans Unicode"/>
                <a:cs typeface="Lucida Sans Unicode"/>
              </a:rPr>
              <a:t>Can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1A1A1A"/>
                </a:solidFill>
                <a:latin typeface="Lucida Sans Unicode"/>
                <a:cs typeface="Lucida Sans Unicode"/>
              </a:rPr>
              <a:t>be</a:t>
            </a:r>
            <a:r>
              <a:rPr dirty="0" sz="2400" spc="-105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1A1A1A"/>
                </a:solidFill>
                <a:latin typeface="Lucida Sans Unicode"/>
                <a:cs typeface="Lucida Sans Unicode"/>
              </a:rPr>
              <a:t>scaled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1A1A1A"/>
                </a:solidFill>
                <a:latin typeface="Lucida Sans Unicode"/>
                <a:cs typeface="Lucida Sans Unicode"/>
              </a:rPr>
              <a:t>to </a:t>
            </a:r>
            <a:r>
              <a:rPr dirty="0" sz="2400" spc="150">
                <a:solidFill>
                  <a:srgbClr val="1A1A1A"/>
                </a:solidFill>
                <a:latin typeface="Lucida Sans Unicode"/>
                <a:cs typeface="Lucida Sans Unicode"/>
              </a:rPr>
              <a:t>become</a:t>
            </a:r>
            <a:r>
              <a:rPr dirty="0" sz="2400" spc="-9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90">
                <a:solidFill>
                  <a:srgbClr val="1A1A1A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9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1A1A1A"/>
                </a:solidFill>
                <a:latin typeface="Lucida Sans Unicode"/>
                <a:cs typeface="Lucida Sans Unicode"/>
              </a:rPr>
              <a:t>online</a:t>
            </a:r>
            <a:r>
              <a:rPr dirty="0" sz="2400" spc="-9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5">
                <a:solidFill>
                  <a:srgbClr val="1A1A1A"/>
                </a:solidFill>
                <a:latin typeface="Lucida Sans Unicode"/>
                <a:cs typeface="Lucida Sans Unicode"/>
              </a:rPr>
              <a:t>thrift </a:t>
            </a:r>
            <a:r>
              <a:rPr dirty="0" sz="2400" spc="-10">
                <a:solidFill>
                  <a:srgbClr val="1A1A1A"/>
                </a:solidFill>
                <a:latin typeface="Lucida Sans Unicode"/>
                <a:cs typeface="Lucida Sans Unicode"/>
              </a:rPr>
              <a:t>store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825159" y="7104381"/>
            <a:ext cx="320929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25" marR="5080" indent="-200660">
              <a:lnSpc>
                <a:spcPct val="114599"/>
              </a:lnSpc>
              <a:spcBef>
                <a:spcPts val="100"/>
              </a:spcBef>
            </a:pPr>
            <a:r>
              <a:rPr dirty="0" sz="2400" spc="170">
                <a:solidFill>
                  <a:srgbClr val="1A1A1A"/>
                </a:solidFill>
                <a:latin typeface="Lucida Sans Unicode"/>
                <a:cs typeface="Lucida Sans Unicode"/>
              </a:rPr>
              <a:t>Can</a:t>
            </a:r>
            <a:r>
              <a:rPr dirty="0" sz="2400" spc="-11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1A1A1A"/>
                </a:solidFill>
                <a:latin typeface="Lucida Sans Unicode"/>
                <a:cs typeface="Lucida Sans Unicode"/>
              </a:rPr>
              <a:t>be</a:t>
            </a:r>
            <a:r>
              <a:rPr dirty="0" sz="2400" spc="-114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1A1A1A"/>
                </a:solidFill>
                <a:latin typeface="Lucida Sans Unicode"/>
                <a:cs typeface="Lucida Sans Unicode"/>
              </a:rPr>
              <a:t>integrated</a:t>
            </a:r>
            <a:r>
              <a:rPr dirty="0" sz="2400" spc="-11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1A1A1A"/>
                </a:solidFill>
                <a:latin typeface="Lucida Sans Unicode"/>
                <a:cs typeface="Lucida Sans Unicode"/>
              </a:rPr>
              <a:t>to </a:t>
            </a:r>
            <a:r>
              <a:rPr dirty="0" sz="2400" spc="150">
                <a:solidFill>
                  <a:srgbClr val="1A1A1A"/>
                </a:solidFill>
                <a:latin typeface="Lucida Sans Unicode"/>
                <a:cs typeface="Lucida Sans Unicode"/>
              </a:rPr>
              <a:t>become</a:t>
            </a:r>
            <a:r>
              <a:rPr dirty="0" sz="2400" spc="-10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1A1A1A"/>
                </a:solidFill>
                <a:latin typeface="Lucida Sans Unicode"/>
                <a:cs typeface="Lucida Sans Unicode"/>
              </a:rPr>
              <a:t>live</a:t>
            </a:r>
            <a:r>
              <a:rPr dirty="0" sz="2400" spc="-100">
                <a:solidFill>
                  <a:srgbClr val="1A1A1A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1A1A1A"/>
                </a:solidFill>
                <a:latin typeface="Lucida Sans Unicode"/>
                <a:cs typeface="Lucida Sans Unicode"/>
              </a:rPr>
              <a:t>store.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581" y="8071718"/>
            <a:ext cx="885792" cy="7518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831" y="2750189"/>
            <a:ext cx="11406505" cy="25012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250" spc="830"/>
              <a:t>Thank</a:t>
            </a:r>
            <a:r>
              <a:rPr dirty="0" sz="16250" spc="-295"/>
              <a:t> </a:t>
            </a:r>
            <a:r>
              <a:rPr dirty="0" sz="16250" spc="730"/>
              <a:t>You</a:t>
            </a:r>
            <a:endParaRPr sz="16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Joveal K Johnson</dc:creator>
  <cp:keywords>DAFmaxcQihs,BAE_tSBgr70</cp:keywords>
  <dc:title>Orange White Modern Pitch Deck Presentation</dc:title>
  <dcterms:created xsi:type="dcterms:W3CDTF">2023-07-16T16:31:05Z</dcterms:created>
  <dcterms:modified xsi:type="dcterms:W3CDTF">2023-07-16T16:31:05Z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Canva</vt:lpwstr>
  </property>
  <property fmtid="{D5CDD505-2E9C-101B-9397-08002B2CF9AE}" pid="4" name="LastSaved">
    <vt:filetime>2023-07-16T00:00:00Z</vt:filetime>
  </property>
  <property fmtid="{D5CDD505-2E9C-101B-9397-08002B2CF9AE}" pid="5" name="Producer">
    <vt:lpwstr>Canva</vt:lpwstr>
  </property>
</Properties>
</file>