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4" userDrawn="1">
          <p15:clr>
            <a:srgbClr val="A4A3A4"/>
          </p15:clr>
        </p15:guide>
        <p15:guide id="3" pos="4056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orient="horz" pos="5496" userDrawn="1">
          <p15:clr>
            <a:srgbClr val="A4A3A4"/>
          </p15:clr>
        </p15:guide>
        <p15:guide id="6" pos="2387" userDrawn="1">
          <p15:clr>
            <a:srgbClr val="A4A3A4"/>
          </p15:clr>
        </p15:guide>
        <p15:guide id="7" orient="horz" pos="1656" userDrawn="1">
          <p15:clr>
            <a:srgbClr val="A4A3A4"/>
          </p15:clr>
        </p15:guide>
        <p15:guide id="8" orient="horz" pos="4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D7E0E3"/>
    <a:srgbClr val="003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napToObjects="1" showGuides="1">
      <p:cViewPr>
        <p:scale>
          <a:sx n="110" d="100"/>
          <a:sy n="110" d="100"/>
        </p:scale>
        <p:origin x="832" y="-3456"/>
      </p:cViewPr>
      <p:guideLst>
        <p:guide pos="264"/>
        <p:guide pos="4056"/>
        <p:guide orient="horz" pos="264"/>
        <p:guide orient="horz" pos="5496"/>
        <p:guide pos="2387"/>
        <p:guide orient="horz" pos="1656"/>
        <p:guide orient="horz" pos="4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93034-2C81-DE02-33D1-C5FC0BE9F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744" y="457202"/>
            <a:ext cx="6386513" cy="761997"/>
          </a:xfrm>
        </p:spPr>
        <p:txBody>
          <a:bodyPr>
            <a:normAutofit/>
          </a:bodyPr>
          <a:lstStyle>
            <a:lvl1pPr algn="ctr">
              <a:defRPr sz="4800" cap="all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433EFC-A155-E66E-0BD2-4D4F0FB4C7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5744" y="1196367"/>
            <a:ext cx="6386513" cy="304188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4493712-956E-7909-694A-4BFA8678B6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103" y="2052457"/>
            <a:ext cx="2880360" cy="304188"/>
          </a:xfrm>
        </p:spPr>
        <p:txBody>
          <a:bodyPr>
            <a:noAutofit/>
          </a:bodyPr>
          <a:lstStyle>
            <a:lvl1pPr marL="0" indent="0" algn="l">
              <a:buNone/>
              <a:defRPr sz="1400" cap="all" spc="3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73B5686-5471-8C7C-5E30-DD17A33F8A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103" y="2433762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3BA705B-D40A-E300-BAAC-B24705E329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7103" y="2608221"/>
            <a:ext cx="2880360" cy="192017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0068D5-BB99-6B8F-5BFC-9B9F1FB0C0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7103" y="2761211"/>
            <a:ext cx="2880360" cy="989789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1532997-CDE7-EAB5-C1F6-5C00CD6459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103" y="3787931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2AC9B19-C6D4-3594-C570-A2BB87AB81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7103" y="3958458"/>
            <a:ext cx="2880360" cy="192017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C3CB141-BEB6-F6C0-95A1-01E1C92A52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7103" y="4105352"/>
            <a:ext cx="2880360" cy="989789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847D4B5-B9A1-36D6-BC5B-C8FEE43D38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103" y="5362519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71E6448-56B9-9A09-2067-A5554B3590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7103" y="5547256"/>
            <a:ext cx="2880360" cy="192017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6C5956C-599A-253B-66B8-93A807EA13E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7103" y="5730726"/>
            <a:ext cx="2880360" cy="989789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A71E69D-2147-EACA-078B-5B84A81ECF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103" y="6911341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82A8C94F-C63C-9330-1274-02F6CF71AFD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7103" y="7080424"/>
            <a:ext cx="2880360" cy="192017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C7F24BF-267E-1B88-A146-1971BB019A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7103" y="7263894"/>
            <a:ext cx="2880360" cy="989789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83406FC-9D41-BBE2-C9B8-BA99A61953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4157" y="2052457"/>
            <a:ext cx="2880360" cy="304188"/>
          </a:xfrm>
        </p:spPr>
        <p:txBody>
          <a:bodyPr>
            <a:noAutofit/>
          </a:bodyPr>
          <a:lstStyle>
            <a:lvl1pPr marL="0" indent="0" algn="l">
              <a:buNone/>
              <a:defRPr sz="1400" cap="all" spc="3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6B78514-7B0C-EC3B-8F54-D46AB74B2A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34157" y="2433762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972BA14-0FC3-140D-AD71-1623B588002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34157" y="2587168"/>
            <a:ext cx="2880360" cy="463997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B7F8DC5-3DB5-6BD6-5F21-42A2023466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34157" y="3221658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A6CFCB10-67FE-6FAB-3138-F8FEEFF2C3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34157" y="3391009"/>
            <a:ext cx="2880360" cy="463997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09AB66F-3A01-666A-308C-4126731961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4157" y="4031599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3EB2E05C-931D-C54F-E771-0A5983D1F7C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34157" y="4198177"/>
            <a:ext cx="2880360" cy="572908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9D6B9E-D4E6-2D6A-2DCB-AA4041A77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4157" y="4959474"/>
            <a:ext cx="2880360" cy="304188"/>
          </a:xfrm>
        </p:spPr>
        <p:txBody>
          <a:bodyPr>
            <a:noAutofit/>
          </a:bodyPr>
          <a:lstStyle>
            <a:lvl1pPr marL="0" indent="0" algn="l">
              <a:buNone/>
              <a:defRPr sz="1400" cap="all" spc="3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D35998AC-221A-4AD9-8F14-FF1F4F8620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4157" y="5302645"/>
            <a:ext cx="2880360" cy="1022813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3DC8197-9F54-45A1-3D89-755F4B225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4157" y="6459722"/>
            <a:ext cx="2880360" cy="304188"/>
          </a:xfrm>
        </p:spPr>
        <p:txBody>
          <a:bodyPr>
            <a:noAutofit/>
          </a:bodyPr>
          <a:lstStyle>
            <a:lvl1pPr marL="0" indent="0" algn="l">
              <a:buNone/>
              <a:defRPr sz="1400" cap="all" spc="3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FAA48AE-9600-A769-90EE-3DFBA45C0F7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42144" y="6913166"/>
            <a:ext cx="1399032" cy="155448"/>
          </a:xfr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91D6240-D467-C420-120A-082E5D72B15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42144" y="6913166"/>
            <a:ext cx="987552" cy="155448"/>
          </a:xfr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93AF065C-108D-79AB-AA4B-2249C06E81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52060" y="6888138"/>
            <a:ext cx="1423060" cy="18816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360041A-80A5-7BF8-78B4-6CC7F72051F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42144" y="7209441"/>
            <a:ext cx="1399032" cy="155448"/>
          </a:xfr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6705CD6-B47C-91AB-BD03-9598678C6EE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742144" y="7209441"/>
            <a:ext cx="1307592" cy="155448"/>
          </a:xfr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B4E0BCE1-D8C3-33F7-0C46-98967D3765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44917" y="7185051"/>
            <a:ext cx="1423060" cy="18816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F1C4306F-F300-F965-CAB8-1F21DE04E3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42144" y="7501298"/>
            <a:ext cx="1399032" cy="155448"/>
          </a:xfr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F04BD7C-09F4-AF85-D451-5E121A82AA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42144" y="7501298"/>
            <a:ext cx="1307592" cy="155448"/>
          </a:xfr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CE12927-ADB1-628B-2EEA-C47141E51E0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43637" y="7477795"/>
            <a:ext cx="1423060" cy="18816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59F5CD0-308E-8C21-8C4F-D7141AF1B67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42144" y="7797140"/>
            <a:ext cx="1399032" cy="155448"/>
          </a:xfr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5E836F4-765D-BFE4-1970-24C3EC52C9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42144" y="7797140"/>
            <a:ext cx="1078992" cy="155448"/>
          </a:xfr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E448E822-5FE6-D671-EABE-C90CA9AAD51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236494" y="7774708"/>
            <a:ext cx="1423060" cy="18816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7387F8B0-3ED2-2D9D-5BF4-7E3CFA46896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42144" y="8102595"/>
            <a:ext cx="1399032" cy="155448"/>
          </a:xfr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8A75DD6E-DD05-3EE6-263E-5377EB11C44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42144" y="8102595"/>
            <a:ext cx="1078992" cy="155448"/>
          </a:xfr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54FDF7B-1BA6-7C7A-70CD-57554A7B5AE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252061" y="7992382"/>
            <a:ext cx="1130452" cy="464654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0A25DF-71EE-6077-9C9D-FBF0F20A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66" y="1764616"/>
            <a:ext cx="6021869" cy="15301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85B1E1-C04C-33AF-C78F-1B45C6A3E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9000" y="2114972"/>
            <a:ext cx="0" cy="6213552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24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7B7FB-7469-4769-B44C-D186D7B97127}"/>
              </a:ext>
            </a:extLst>
          </p:cNvPr>
          <p:cNvSpPr>
            <a:spLocks/>
          </p:cNvSpPr>
          <p:nvPr/>
        </p:nvSpPr>
        <p:spPr bwMode="auto">
          <a:xfrm>
            <a:off x="1" y="-33974"/>
            <a:ext cx="6858000" cy="1568133"/>
          </a:xfrm>
          <a:prstGeom prst="rect">
            <a:avLst/>
          </a:prstGeom>
          <a:solidFill>
            <a:srgbClr val="D7E0E3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sz="1000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0CEE3-C386-45F4-B6AE-BE2E58A8829F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" y="123825"/>
            <a:ext cx="422275" cy="467360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4C64C58E-4F9C-4186-9F6B-0CA0AB3A344C}"/>
              </a:ext>
            </a:extLst>
          </p:cNvPr>
          <p:cNvSpPr txBox="1">
            <a:spLocks/>
          </p:cNvSpPr>
          <p:nvPr/>
        </p:nvSpPr>
        <p:spPr>
          <a:xfrm>
            <a:off x="1228205" y="463550"/>
            <a:ext cx="4391025" cy="4953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Anju Rachel</a:t>
            </a:r>
            <a:r>
              <a:rPr lang="en-US" sz="2800" b="1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Reji</a:t>
            </a:r>
            <a:endParaRPr lang="en-IN" sz="1000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2D47270-B91A-45BB-BD4E-F43DF96A8404}"/>
              </a:ext>
            </a:extLst>
          </p:cNvPr>
          <p:cNvSpPr txBox="1">
            <a:spLocks/>
          </p:cNvSpPr>
          <p:nvPr/>
        </p:nvSpPr>
        <p:spPr>
          <a:xfrm>
            <a:off x="1228205" y="929640"/>
            <a:ext cx="4343400" cy="295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Developer I – Software Engineering</a:t>
            </a:r>
            <a:endParaRPr lang="en-IN" sz="1000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01FDD-F70C-4A49-BED8-730FFC6D2B44}"/>
              </a:ext>
            </a:extLst>
          </p:cNvPr>
          <p:cNvSpPr/>
          <p:nvPr/>
        </p:nvSpPr>
        <p:spPr>
          <a:xfrm>
            <a:off x="186055" y="1686560"/>
            <a:ext cx="2336517" cy="6853047"/>
          </a:xfrm>
          <a:prstGeom prst="rect">
            <a:avLst/>
          </a:prstGeom>
          <a:solidFill>
            <a:srgbClr val="003C5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5" name="Text Box 34">
            <a:extLst>
              <a:ext uri="{FF2B5EF4-FFF2-40B4-BE49-F238E27FC236}">
                <a16:creationId xmlns:a16="http://schemas.microsoft.com/office/drawing/2014/main" id="{60FCD150-906E-46B1-9EFE-AC90818393B5}"/>
              </a:ext>
            </a:extLst>
          </p:cNvPr>
          <p:cNvSpPr txBox="1">
            <a:spLocks/>
          </p:cNvSpPr>
          <p:nvPr/>
        </p:nvSpPr>
        <p:spPr bwMode="auto">
          <a:xfrm>
            <a:off x="208049" y="1678175"/>
            <a:ext cx="2336517" cy="399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28600" indent="-228600">
              <a:lnSpc>
                <a:spcPct val="115000"/>
              </a:lnSpc>
              <a:spcAft>
                <a:spcPts val="600"/>
              </a:spcAft>
            </a:pPr>
            <a:r>
              <a:rPr lang="en-CA" sz="1000" b="1" dirty="0">
                <a:solidFill>
                  <a:srgbClr val="FFFFFF"/>
                </a:solidFill>
                <a:effectLst/>
                <a:latin typeface="Arial(body)"/>
                <a:ea typeface="Arial" panose="020B0604020202020204" pitchFamily="34" charset="0"/>
                <a:cs typeface="Arial" panose="020B0604020202020204" pitchFamily="34" charset="0"/>
              </a:rPr>
              <a:t>Bootcamp Summary </a:t>
            </a:r>
          </a:p>
          <a:p>
            <a:pPr lvl="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r>
              <a:rPr lang="en-IN" sz="1000" b="1" dirty="0">
                <a:solidFill>
                  <a:srgbClr val="FFFFFF"/>
                </a:solidFill>
                <a:latin typeface="Arial(body)"/>
                <a:cs typeface="Times New Roman" panose="02020603050405020304" pitchFamily="18" charset="0"/>
              </a:rPr>
              <a:t>Stream: Java Full Stack </a:t>
            </a:r>
          </a:p>
          <a:p>
            <a:pPr lvl="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r>
              <a:rPr lang="en-IN" sz="1000" b="1" dirty="0">
                <a:solidFill>
                  <a:srgbClr val="FFFFFF"/>
                </a:solidFill>
                <a:latin typeface="Arial(body)"/>
                <a:cs typeface="Times New Roman" panose="02020603050405020304" pitchFamily="18" charset="0"/>
              </a:rPr>
              <a:t>Foundation:</a:t>
            </a: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  <a:buFontTx/>
              <a:buChar char="-"/>
            </a:pPr>
            <a:r>
              <a:rPr lang="en-IN" sz="1000" dirty="0">
                <a:solidFill>
                  <a:srgbClr val="FFFFFF"/>
                </a:solidFill>
                <a:latin typeface="Arial(body)"/>
                <a:cs typeface="Times New Roman" panose="02020603050405020304" pitchFamily="18" charset="0"/>
              </a:rPr>
              <a:t>Module 1: Fundamentals &amp; Core Language - Java</a:t>
            </a: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  <a:buFontTx/>
              <a:buChar char="-"/>
            </a:pPr>
            <a:r>
              <a:rPr lang="en-IN" sz="1000" dirty="0">
                <a:solidFill>
                  <a:srgbClr val="FFFFFF"/>
                </a:solidFill>
                <a:latin typeface="Arial(body)"/>
                <a:cs typeface="Times New Roman" panose="02020603050405020304" pitchFamily="18" charset="0"/>
              </a:rPr>
              <a:t>Module 2: Front End - UI/UX (Angular/React)</a:t>
            </a: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  <a:buFontTx/>
              <a:buChar char="-"/>
            </a:pPr>
            <a:r>
              <a:rPr lang="en-IN" sz="1000" dirty="0">
                <a:solidFill>
                  <a:srgbClr val="FFFFFF"/>
                </a:solidFill>
                <a:latin typeface="Arial(body)"/>
                <a:cs typeface="Times New Roman" panose="02020603050405020304" pitchFamily="18" charset="0"/>
              </a:rPr>
              <a:t>Module 3: Enterprise Application Development</a:t>
            </a: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  <a:buFontTx/>
              <a:buChar char="-"/>
            </a:pPr>
            <a:r>
              <a:rPr lang="en-US" sz="1000" dirty="0">
                <a:solidFill>
                  <a:srgbClr val="FFFFFF"/>
                </a:solidFill>
                <a:latin typeface="Arial(body)"/>
                <a:cs typeface="Times New Roman" panose="02020603050405020304" pitchFamily="18" charset="0"/>
              </a:rPr>
              <a:t>Module 4: Cloud Basics and App Deployment Pipeline</a:t>
            </a:r>
          </a:p>
          <a:p>
            <a:pPr lvl="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r>
              <a:rPr lang="en-US" sz="1000" b="1" dirty="0">
                <a:solidFill>
                  <a:srgbClr val="FFFFFF"/>
                </a:solidFill>
                <a:latin typeface="Arial(body)"/>
                <a:cs typeface="Times New Roman" panose="02020603050405020304" pitchFamily="18" charset="0"/>
              </a:rPr>
              <a:t>Advanced:</a:t>
            </a: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  <a:buFontTx/>
              <a:buChar char="-"/>
            </a:pPr>
            <a:r>
              <a:rPr lang="en-US" sz="1000" dirty="0">
                <a:solidFill>
                  <a:srgbClr val="FFFFFF"/>
                </a:solidFill>
                <a:latin typeface="Arial(body)"/>
                <a:cs typeface="Times New Roman" panose="02020603050405020304" pitchFamily="18" charset="0"/>
              </a:rPr>
              <a:t>Module 1: Java, Spring Boot, Cloud Native Approach</a:t>
            </a: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  <a:buFontTx/>
              <a:buChar char="-"/>
            </a:pPr>
            <a:r>
              <a:rPr lang="en-US" sz="1000" dirty="0">
                <a:solidFill>
                  <a:srgbClr val="FFFFFF"/>
                </a:solidFill>
                <a:latin typeface="Arial(body)"/>
                <a:cs typeface="Times New Roman" panose="02020603050405020304" pitchFamily="18" charset="0"/>
              </a:rPr>
              <a:t>Module 2: UI/UX: Build and Test Single Page Applications with Angular/React</a:t>
            </a: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  <a:buFontTx/>
              <a:buChar char="-"/>
            </a:pPr>
            <a:r>
              <a:rPr lang="en-US" sz="1000" dirty="0">
                <a:solidFill>
                  <a:srgbClr val="FFFFFF"/>
                </a:solidFill>
                <a:latin typeface="Arial(body)"/>
                <a:cs typeface="Times New Roman" panose="02020603050405020304" pitchFamily="18" charset="0"/>
              </a:rPr>
              <a:t>Module 3 : Capstone Project</a:t>
            </a: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  <a:buFontTx/>
              <a:buChar char="-"/>
            </a:pPr>
            <a:endParaRPr lang="en-IN" sz="14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endParaRPr lang="en-IN" sz="14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endParaRPr lang="en-IN" sz="14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endParaRPr lang="en-IN" sz="14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endParaRPr lang="en-IN" sz="14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endParaRPr lang="en-IN" sz="14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endParaRPr lang="en-IN" sz="14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1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000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000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000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5F8886-08AE-4BC6-92A0-8AC4EADF57A2}"/>
              </a:ext>
            </a:extLst>
          </p:cNvPr>
          <p:cNvSpPr txBox="1"/>
          <p:nvPr/>
        </p:nvSpPr>
        <p:spPr>
          <a:xfrm>
            <a:off x="2573371" y="2043477"/>
            <a:ext cx="4149373" cy="1012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ea typeface="Calibri" panose="020F0502020204030204" pitchFamily="34" charset="0"/>
              </a:rPr>
              <a:t>Training Attendance</a:t>
            </a:r>
          </a:p>
          <a:p>
            <a:endParaRPr lang="en-US" sz="1600" dirty="0">
              <a:effectLst/>
              <a:ea typeface="Times New Roman" panose="02020603050405020304" pitchFamily="18" charset="0"/>
            </a:endParaRPr>
          </a:p>
          <a:p>
            <a:r>
              <a:rPr lang="en-US" sz="1200" dirty="0">
                <a:effectLst/>
                <a:ea typeface="Times New Roman" panose="02020603050405020304" pitchFamily="18" charset="0"/>
              </a:rPr>
              <a:t>Attendance Percent 	</a:t>
            </a:r>
            <a:endParaRPr lang="en-IN" sz="12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200" b="1" dirty="0">
              <a:effectLst/>
              <a:ea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375640-D663-4562-AA4F-FF38768F93E5}"/>
              </a:ext>
            </a:extLst>
          </p:cNvPr>
          <p:cNvSpPr txBox="1"/>
          <p:nvPr/>
        </p:nvSpPr>
        <p:spPr>
          <a:xfrm>
            <a:off x="2573371" y="3066545"/>
            <a:ext cx="4149373" cy="1135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effectLst/>
                <a:ea typeface="Calibri" panose="020F0502020204030204" pitchFamily="34" charset="0"/>
              </a:rPr>
              <a:t>Test Scores</a:t>
            </a:r>
          </a:p>
          <a:p>
            <a:r>
              <a:rPr lang="en-US" sz="1200" dirty="0">
                <a:effectLst/>
                <a:ea typeface="Times New Roman" panose="02020603050405020304" pitchFamily="18" charset="0"/>
              </a:rPr>
              <a:t>Pre-Hiring Qualifier	</a:t>
            </a:r>
            <a:endParaRPr lang="en-IN" sz="12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effectLst/>
                <a:ea typeface="Times New Roman" panose="02020603050405020304" pitchFamily="18" charset="0"/>
              </a:rPr>
              <a:t>Pre-Training Assessment</a:t>
            </a:r>
            <a:endParaRPr lang="en-IN" sz="1200" b="1" dirty="0">
              <a:effectLst/>
              <a:ea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9A4F1-C1EE-4922-9452-7FB8DE85EF37}"/>
              </a:ext>
            </a:extLst>
          </p:cNvPr>
          <p:cNvSpPr txBox="1"/>
          <p:nvPr/>
        </p:nvSpPr>
        <p:spPr>
          <a:xfrm>
            <a:off x="2573371" y="4404615"/>
            <a:ext cx="4149373" cy="24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ea typeface="Calibri" panose="020F0502020204030204" pitchFamily="34" charset="0"/>
              </a:rPr>
              <a:t>Foundation Training Assessment Scores</a:t>
            </a:r>
          </a:p>
          <a:p>
            <a:endParaRPr lang="en-US" sz="105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/>
              <a:t>Module 1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effectLst/>
                <a:ea typeface="Times New Roman" panose="02020603050405020304" pitchFamily="18" charset="0"/>
              </a:rPr>
              <a:t>Module 2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effectLst/>
                <a:ea typeface="Times New Roman" panose="02020603050405020304" pitchFamily="18" charset="0"/>
              </a:rPr>
              <a:t>Module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effectLst/>
                <a:ea typeface="Times New Roman" panose="02020603050405020304" pitchFamily="18" charset="0"/>
              </a:rPr>
              <a:t>Module 4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effectLst/>
                <a:ea typeface="Times New Roman" panose="02020603050405020304" pitchFamily="18" charset="0"/>
              </a:rPr>
              <a:t>Foundation Attempt 1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ea typeface="Times New Roman" panose="02020603050405020304" pitchFamily="18" charset="0"/>
              </a:rPr>
              <a:t>Foundation</a:t>
            </a:r>
            <a:r>
              <a:rPr lang="en-US" sz="1200" b="1" dirty="0">
                <a:effectLst/>
                <a:ea typeface="Times New Roman" panose="02020603050405020304" pitchFamily="18" charset="0"/>
              </a:rPr>
              <a:t> Attempt 2</a:t>
            </a:r>
          </a:p>
          <a:p>
            <a:pPr>
              <a:lnSpc>
                <a:spcPct val="150000"/>
              </a:lnSpc>
            </a:pPr>
            <a:endParaRPr lang="en-US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2F49E-2206-43AE-93CE-A372634C1370}"/>
              </a:ext>
            </a:extLst>
          </p:cNvPr>
          <p:cNvSpPr txBox="1"/>
          <p:nvPr/>
        </p:nvSpPr>
        <p:spPr>
          <a:xfrm>
            <a:off x="2573371" y="6779538"/>
            <a:ext cx="4149373" cy="1520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ea typeface="Calibri" panose="020F0502020204030204" pitchFamily="34" charset="0"/>
              </a:rPr>
              <a:t>Advanced </a:t>
            </a:r>
            <a:r>
              <a:rPr lang="en-US" sz="1600" b="1" dirty="0">
                <a:ea typeface="Calibri" panose="020F0502020204030204" pitchFamily="34" charset="0"/>
              </a:rPr>
              <a:t>Training</a:t>
            </a:r>
            <a:r>
              <a:rPr lang="en-US" sz="1600" b="1" dirty="0">
                <a:effectLst/>
                <a:ea typeface="Calibri" panose="020F0502020204030204" pitchFamily="34" charset="0"/>
              </a:rPr>
              <a:t> Assessment Scores</a:t>
            </a:r>
          </a:p>
          <a:p>
            <a:endParaRPr lang="en-US" sz="700" b="1" dirty="0"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/>
              <a:t>Module 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effectLst/>
                <a:ea typeface="Times New Roman" panose="02020603050405020304" pitchFamily="18" charset="0"/>
              </a:rPr>
              <a:t>Module 2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effectLst/>
                <a:ea typeface="Times New Roman" panose="02020603050405020304" pitchFamily="18" charset="0"/>
              </a:rPr>
              <a:t>Advanced Attempt 1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effectLst/>
                <a:ea typeface="Times New Roman" panose="02020603050405020304" pitchFamily="18" charset="0"/>
              </a:rPr>
              <a:t>Advanced Attempt 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7BA5D5-84C6-4D46-9BE2-49A7BFF75A1F}"/>
              </a:ext>
            </a:extLst>
          </p:cNvPr>
          <p:cNvGrpSpPr/>
          <p:nvPr/>
        </p:nvGrpSpPr>
        <p:grpSpPr>
          <a:xfrm>
            <a:off x="4788911" y="3928512"/>
            <a:ext cx="1795145" cy="195426"/>
            <a:chOff x="4732221" y="2463800"/>
            <a:chExt cx="1863524" cy="1954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1D55B2-99F0-4B61-BDEA-94F7C0A7F64A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b="1" dirty="0">
                  <a:solidFill>
                    <a:srgbClr val="003C51"/>
                  </a:solidFill>
                </a:rPr>
                <a:t>57%</a:t>
              </a:r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204C6-F192-46A6-A7EE-7FEEA6C63D41}"/>
                </a:ext>
              </a:extLst>
            </p:cNvPr>
            <p:cNvSpPr/>
            <p:nvPr/>
          </p:nvSpPr>
          <p:spPr>
            <a:xfrm>
              <a:off x="4732221" y="2463800"/>
              <a:ext cx="1014101" cy="181345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 sz="800" b="1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642778-2E48-4FDE-9618-5C1023094BEE}"/>
              </a:ext>
            </a:extLst>
          </p:cNvPr>
          <p:cNvGrpSpPr/>
          <p:nvPr/>
        </p:nvGrpSpPr>
        <p:grpSpPr>
          <a:xfrm>
            <a:off x="4788910" y="4906146"/>
            <a:ext cx="1795146" cy="195427"/>
            <a:chOff x="4732220" y="2463799"/>
            <a:chExt cx="1863525" cy="1954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DC61A-4842-4D63-93C9-C9CCA527EC06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b="1" dirty="0">
                  <a:solidFill>
                    <a:srgbClr val="003C51"/>
                  </a:solidFill>
                </a:rPr>
                <a:t>91%</a:t>
              </a:r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99A0DE-F652-40F7-A155-5FEB1A45605A}"/>
                </a:ext>
              </a:extLst>
            </p:cNvPr>
            <p:cNvSpPr/>
            <p:nvPr/>
          </p:nvSpPr>
          <p:spPr>
            <a:xfrm>
              <a:off x="4732220" y="2463799"/>
              <a:ext cx="1516181" cy="195427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E2F5A77-5700-4880-BD50-BBCEF280C62A}"/>
              </a:ext>
            </a:extLst>
          </p:cNvPr>
          <p:cNvGrpSpPr/>
          <p:nvPr/>
        </p:nvGrpSpPr>
        <p:grpSpPr>
          <a:xfrm>
            <a:off x="4788910" y="2595438"/>
            <a:ext cx="1795146" cy="195427"/>
            <a:chOff x="4732220" y="2463799"/>
            <a:chExt cx="1863525" cy="19542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9AC66C9-6492-4BDD-8185-C996F97E11C0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642B99E-7294-45A9-BEA5-B82DACA2BF72}"/>
                </a:ext>
              </a:extLst>
            </p:cNvPr>
            <p:cNvSpPr/>
            <p:nvPr/>
          </p:nvSpPr>
          <p:spPr>
            <a:xfrm>
              <a:off x="4732220" y="2463799"/>
              <a:ext cx="1791942" cy="195427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2DA3E6E-FD2C-4437-8843-D365FC1509E6}"/>
              </a:ext>
            </a:extLst>
          </p:cNvPr>
          <p:cNvGrpSpPr/>
          <p:nvPr/>
        </p:nvGrpSpPr>
        <p:grpSpPr>
          <a:xfrm>
            <a:off x="4788911" y="5210527"/>
            <a:ext cx="1795145" cy="195426"/>
            <a:chOff x="4732221" y="2463800"/>
            <a:chExt cx="1863524" cy="19542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0839D5B-213B-4C5C-98B1-246AAF6C61D9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b="1" dirty="0">
                  <a:solidFill>
                    <a:srgbClr val="003C51"/>
                  </a:solidFill>
                </a:rPr>
                <a:t> 72%</a:t>
              </a:r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303CAB-DA7E-49D4-BDFB-D19A2A7A6B6F}"/>
                </a:ext>
              </a:extLst>
            </p:cNvPr>
            <p:cNvSpPr/>
            <p:nvPr/>
          </p:nvSpPr>
          <p:spPr>
            <a:xfrm>
              <a:off x="4732221" y="2463800"/>
              <a:ext cx="1330510" cy="195426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1494119-CA62-4BE0-B1C6-B063C3983D64}"/>
              </a:ext>
            </a:extLst>
          </p:cNvPr>
          <p:cNvSpPr/>
          <p:nvPr/>
        </p:nvSpPr>
        <p:spPr>
          <a:xfrm>
            <a:off x="4788911" y="5480234"/>
            <a:ext cx="1795145" cy="195426"/>
          </a:xfrm>
          <a:prstGeom prst="rect">
            <a:avLst/>
          </a:prstGeom>
          <a:solidFill>
            <a:srgbClr val="D7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>
                <a:solidFill>
                  <a:srgbClr val="003C51"/>
                </a:solidFill>
              </a:rPr>
              <a:t>0</a:t>
            </a:r>
            <a:endParaRPr lang="en-IN" sz="800" b="1" dirty="0">
              <a:solidFill>
                <a:srgbClr val="003C5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21A504-598B-481E-BC5D-A5C3ACECBAFB}"/>
              </a:ext>
            </a:extLst>
          </p:cNvPr>
          <p:cNvGrpSpPr/>
          <p:nvPr/>
        </p:nvGrpSpPr>
        <p:grpSpPr>
          <a:xfrm>
            <a:off x="4788911" y="5749941"/>
            <a:ext cx="1795145" cy="195426"/>
            <a:chOff x="4732221" y="2463800"/>
            <a:chExt cx="1863524" cy="1954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1C7497-58F6-4E61-A4AD-7C4C94137AF1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b="1" dirty="0">
                  <a:solidFill>
                    <a:srgbClr val="003C51"/>
                  </a:solidFill>
                </a:rPr>
                <a:t>21%</a:t>
              </a:r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79BB78-EDA5-41BD-95C9-CCF7DC80E0A7}"/>
                </a:ext>
              </a:extLst>
            </p:cNvPr>
            <p:cNvSpPr/>
            <p:nvPr/>
          </p:nvSpPr>
          <p:spPr>
            <a:xfrm>
              <a:off x="4732221" y="2463800"/>
              <a:ext cx="394463" cy="195426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64C25AE-2333-4D9D-9C8C-23819D836789}"/>
              </a:ext>
            </a:extLst>
          </p:cNvPr>
          <p:cNvGrpSpPr/>
          <p:nvPr/>
        </p:nvGrpSpPr>
        <p:grpSpPr>
          <a:xfrm>
            <a:off x="4788911" y="6019648"/>
            <a:ext cx="1795145" cy="195426"/>
            <a:chOff x="4732221" y="2463800"/>
            <a:chExt cx="1863524" cy="19542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3E5C4CA-B9DD-4DF2-A670-AD22E7AA9715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b="1" dirty="0">
                  <a:solidFill>
                    <a:srgbClr val="003C51"/>
                  </a:solidFill>
                </a:rPr>
                <a:t>84%</a:t>
              </a:r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6296388-AD81-4C79-AB63-49462D11771B}"/>
                </a:ext>
              </a:extLst>
            </p:cNvPr>
            <p:cNvSpPr/>
            <p:nvPr/>
          </p:nvSpPr>
          <p:spPr>
            <a:xfrm>
              <a:off x="4732221" y="2463800"/>
              <a:ext cx="1408021" cy="195426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EF36C87-8C93-4293-83A4-1BB228931B89}"/>
              </a:ext>
            </a:extLst>
          </p:cNvPr>
          <p:cNvGrpSpPr/>
          <p:nvPr/>
        </p:nvGrpSpPr>
        <p:grpSpPr>
          <a:xfrm>
            <a:off x="4788911" y="7229998"/>
            <a:ext cx="1795145" cy="195426"/>
            <a:chOff x="4732221" y="2463800"/>
            <a:chExt cx="1863524" cy="1954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62C0C14-0D8B-4411-95C5-CC64B3F90057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b="1" dirty="0">
                  <a:solidFill>
                    <a:srgbClr val="003C51"/>
                  </a:solidFill>
                </a:rPr>
                <a:t>85%</a:t>
              </a:r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91EE88F-8758-4390-8D97-6F2EBA547681}"/>
                </a:ext>
              </a:extLst>
            </p:cNvPr>
            <p:cNvSpPr/>
            <p:nvPr/>
          </p:nvSpPr>
          <p:spPr>
            <a:xfrm>
              <a:off x="4732221" y="2463800"/>
              <a:ext cx="1516180" cy="195426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BFC62CD-B456-4C54-8B0C-E95E9B1A82D5}"/>
              </a:ext>
            </a:extLst>
          </p:cNvPr>
          <p:cNvGrpSpPr/>
          <p:nvPr/>
        </p:nvGrpSpPr>
        <p:grpSpPr>
          <a:xfrm>
            <a:off x="4788911" y="7497801"/>
            <a:ext cx="1795145" cy="195426"/>
            <a:chOff x="4732221" y="2463800"/>
            <a:chExt cx="1863524" cy="19542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C85E7B-A653-4241-87FC-DE1CA29EF3CD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b="1" dirty="0">
                  <a:solidFill>
                    <a:srgbClr val="003C51"/>
                  </a:solidFill>
                </a:rPr>
                <a:t>13%</a:t>
              </a:r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1A800F-46CE-47F4-9028-1858BE359B2A}"/>
                </a:ext>
              </a:extLst>
            </p:cNvPr>
            <p:cNvSpPr/>
            <p:nvPr/>
          </p:nvSpPr>
          <p:spPr>
            <a:xfrm>
              <a:off x="4732221" y="2463800"/>
              <a:ext cx="262626" cy="195426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 sz="800" b="1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17E910-8F98-4B7E-98B0-A3CFF548581C}"/>
              </a:ext>
            </a:extLst>
          </p:cNvPr>
          <p:cNvGrpSpPr/>
          <p:nvPr/>
        </p:nvGrpSpPr>
        <p:grpSpPr>
          <a:xfrm>
            <a:off x="4788909" y="7778171"/>
            <a:ext cx="1795146" cy="209814"/>
            <a:chOff x="4732220" y="2463800"/>
            <a:chExt cx="1863525" cy="20981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EC6C867-CC19-47AB-957F-D35F31BAF1A1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b="1" dirty="0">
                  <a:solidFill>
                    <a:srgbClr val="003C51"/>
                  </a:solidFill>
                </a:rPr>
                <a:t>93%</a:t>
              </a:r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2624EF4-2942-448B-AA2E-A0B8045798A3}"/>
                </a:ext>
              </a:extLst>
            </p:cNvPr>
            <p:cNvSpPr/>
            <p:nvPr/>
          </p:nvSpPr>
          <p:spPr>
            <a:xfrm>
              <a:off x="4732220" y="2463800"/>
              <a:ext cx="1516181" cy="209814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</p:grpSp>
      <p:sp>
        <p:nvSpPr>
          <p:cNvPr id="121" name="Text Box 34">
            <a:extLst>
              <a:ext uri="{FF2B5EF4-FFF2-40B4-BE49-F238E27FC236}">
                <a16:creationId xmlns:a16="http://schemas.microsoft.com/office/drawing/2014/main" id="{7934135B-8EEA-4DDE-8219-5761C2CA48C5}"/>
              </a:ext>
            </a:extLst>
          </p:cNvPr>
          <p:cNvSpPr txBox="1">
            <a:spLocks/>
          </p:cNvSpPr>
          <p:nvPr/>
        </p:nvSpPr>
        <p:spPr bwMode="auto">
          <a:xfrm>
            <a:off x="233945" y="5998389"/>
            <a:ext cx="2438400" cy="35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Capstone Presentation Skills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endParaRPr lang="en-IN" sz="1000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FF9E7FDC-AA26-6304-BE27-BB5B645A51B7}"/>
              </a:ext>
            </a:extLst>
          </p:cNvPr>
          <p:cNvSpPr txBox="1">
            <a:spLocks/>
          </p:cNvSpPr>
          <p:nvPr/>
        </p:nvSpPr>
        <p:spPr bwMode="auto">
          <a:xfrm>
            <a:off x="258172" y="7183296"/>
            <a:ext cx="2438400" cy="35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Clr>
                <a:srgbClr val="FFFFFF"/>
              </a:buClr>
            </a:pPr>
            <a:r>
              <a:rPr lang="en-CA" sz="1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Hackathon Score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000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92E09-A1D6-E003-67AC-6D1BC7115C81}"/>
              </a:ext>
            </a:extLst>
          </p:cNvPr>
          <p:cNvSpPr txBox="1"/>
          <p:nvPr/>
        </p:nvSpPr>
        <p:spPr>
          <a:xfrm>
            <a:off x="5571604" y="2585973"/>
            <a:ext cx="10241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white"/>
                </a:solidFill>
                <a:latin typeface="Arial"/>
              </a:rPr>
              <a:t>98.99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DBC0F5-90D2-2840-DBBB-4ED8EB45735D}"/>
              </a:ext>
            </a:extLst>
          </p:cNvPr>
          <p:cNvGrpSpPr/>
          <p:nvPr/>
        </p:nvGrpSpPr>
        <p:grpSpPr>
          <a:xfrm>
            <a:off x="4788910" y="3579204"/>
            <a:ext cx="1819274" cy="219004"/>
            <a:chOff x="4732221" y="2463800"/>
            <a:chExt cx="1863524" cy="1954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7EB1AF-441E-B8E4-5538-62C8736E7111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b="1" dirty="0">
                  <a:solidFill>
                    <a:srgbClr val="003C51"/>
                  </a:solidFill>
                </a:rPr>
                <a:t>57%</a:t>
              </a:r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D99640-09D4-0972-1C56-56EB3F0C6CBE}"/>
                </a:ext>
              </a:extLst>
            </p:cNvPr>
            <p:cNvSpPr/>
            <p:nvPr/>
          </p:nvSpPr>
          <p:spPr>
            <a:xfrm>
              <a:off x="4732221" y="2463800"/>
              <a:ext cx="1000652" cy="170272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 sz="800" b="1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E9B402-2A3F-08AE-CE95-181EC506812C}"/>
              </a:ext>
            </a:extLst>
          </p:cNvPr>
          <p:cNvGrpSpPr/>
          <p:nvPr/>
        </p:nvGrpSpPr>
        <p:grpSpPr>
          <a:xfrm>
            <a:off x="340785" y="6653727"/>
            <a:ext cx="1112360" cy="251621"/>
            <a:chOff x="4926729" y="5382297"/>
            <a:chExt cx="1206173" cy="270000"/>
          </a:xfrm>
        </p:grpSpPr>
        <p:pic>
          <p:nvPicPr>
            <p:cNvPr id="48" name="Graphic 47" descr="Star with solid fill">
              <a:extLst>
                <a:ext uri="{FF2B5EF4-FFF2-40B4-BE49-F238E27FC236}">
                  <a16:creationId xmlns:a16="http://schemas.microsoft.com/office/drawing/2014/main" id="{4221937F-4F8B-B35A-367F-469BD491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6729" y="5382297"/>
              <a:ext cx="270000" cy="270000"/>
            </a:xfrm>
            <a:prstGeom prst="rect">
              <a:avLst/>
            </a:prstGeom>
          </p:spPr>
        </p:pic>
        <p:pic>
          <p:nvPicPr>
            <p:cNvPr id="62" name="Graphic 61" descr="Star with solid fill">
              <a:extLst>
                <a:ext uri="{FF2B5EF4-FFF2-40B4-BE49-F238E27FC236}">
                  <a16:creationId xmlns:a16="http://schemas.microsoft.com/office/drawing/2014/main" id="{4795A8D9-3846-0689-A4E7-D013F9BEC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0772" y="5382297"/>
              <a:ext cx="270000" cy="270000"/>
            </a:xfrm>
            <a:prstGeom prst="rect">
              <a:avLst/>
            </a:prstGeom>
          </p:spPr>
        </p:pic>
        <p:pic>
          <p:nvPicPr>
            <p:cNvPr id="63" name="Graphic 62" descr="Star with solid fill">
              <a:extLst>
                <a:ext uri="{FF2B5EF4-FFF2-40B4-BE49-F238E27FC236}">
                  <a16:creationId xmlns:a16="http://schemas.microsoft.com/office/drawing/2014/main" id="{74B97AFC-DBCB-F15F-E7A3-855FF37D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94815" y="5382297"/>
              <a:ext cx="270000" cy="270000"/>
            </a:xfrm>
            <a:prstGeom prst="rect">
              <a:avLst/>
            </a:prstGeom>
          </p:spPr>
        </p:pic>
        <p:pic>
          <p:nvPicPr>
            <p:cNvPr id="64" name="Graphic 63" descr="Star with solid fill">
              <a:extLst>
                <a:ext uri="{FF2B5EF4-FFF2-40B4-BE49-F238E27FC236}">
                  <a16:creationId xmlns:a16="http://schemas.microsoft.com/office/drawing/2014/main" id="{7F4E6413-3F37-2AB4-1F15-4B1C6596D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8858" y="5382297"/>
              <a:ext cx="270000" cy="270000"/>
            </a:xfrm>
            <a:prstGeom prst="rect">
              <a:avLst/>
            </a:prstGeom>
          </p:spPr>
        </p:pic>
        <p:pic>
          <p:nvPicPr>
            <p:cNvPr id="71" name="Graphic 70" descr="Star with solid fill">
              <a:extLst>
                <a:ext uri="{FF2B5EF4-FFF2-40B4-BE49-F238E27FC236}">
                  <a16:creationId xmlns:a16="http://schemas.microsoft.com/office/drawing/2014/main" id="{F89C84F7-290A-8C2E-E921-3A6A64D1F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62902" y="5382297"/>
              <a:ext cx="270000" cy="2700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6D147DC-A784-F9C6-31E3-A10AC873AD04}"/>
              </a:ext>
            </a:extLst>
          </p:cNvPr>
          <p:cNvGrpSpPr/>
          <p:nvPr/>
        </p:nvGrpSpPr>
        <p:grpSpPr>
          <a:xfrm>
            <a:off x="386269" y="7568373"/>
            <a:ext cx="1066875" cy="247318"/>
            <a:chOff x="4926729" y="5382297"/>
            <a:chExt cx="1206173" cy="270000"/>
          </a:xfrm>
        </p:grpSpPr>
        <p:pic>
          <p:nvPicPr>
            <p:cNvPr id="73" name="Graphic 72" descr="Star with solid fill">
              <a:extLst>
                <a:ext uri="{FF2B5EF4-FFF2-40B4-BE49-F238E27FC236}">
                  <a16:creationId xmlns:a16="http://schemas.microsoft.com/office/drawing/2014/main" id="{A8934A7C-4166-AB54-1FCE-2C603483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26729" y="5382297"/>
              <a:ext cx="270000" cy="270000"/>
            </a:xfrm>
            <a:prstGeom prst="rect">
              <a:avLst/>
            </a:prstGeom>
          </p:spPr>
        </p:pic>
        <p:pic>
          <p:nvPicPr>
            <p:cNvPr id="77" name="Graphic 76" descr="Star with solid fill">
              <a:extLst>
                <a:ext uri="{FF2B5EF4-FFF2-40B4-BE49-F238E27FC236}">
                  <a16:creationId xmlns:a16="http://schemas.microsoft.com/office/drawing/2014/main" id="{DB12D651-7604-0081-AF7A-6C6FA440F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60772" y="5382297"/>
              <a:ext cx="270000" cy="270000"/>
            </a:xfrm>
            <a:prstGeom prst="rect">
              <a:avLst/>
            </a:prstGeom>
          </p:spPr>
        </p:pic>
        <p:pic>
          <p:nvPicPr>
            <p:cNvPr id="78" name="Graphic 77" descr="Star with solid fill">
              <a:extLst>
                <a:ext uri="{FF2B5EF4-FFF2-40B4-BE49-F238E27FC236}">
                  <a16:creationId xmlns:a16="http://schemas.microsoft.com/office/drawing/2014/main" id="{8AF9A812-940D-889E-9C3C-927D03CC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94815" y="5382297"/>
              <a:ext cx="270000" cy="270000"/>
            </a:xfrm>
            <a:prstGeom prst="rect">
              <a:avLst/>
            </a:prstGeom>
          </p:spPr>
        </p:pic>
        <p:pic>
          <p:nvPicPr>
            <p:cNvPr id="79" name="Graphic 78" descr="Star with solid fill">
              <a:extLst>
                <a:ext uri="{FF2B5EF4-FFF2-40B4-BE49-F238E27FC236}">
                  <a16:creationId xmlns:a16="http://schemas.microsoft.com/office/drawing/2014/main" id="{4687E5BE-C362-E93D-9F7B-CB343FFD9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8858" y="5382297"/>
              <a:ext cx="270000" cy="270000"/>
            </a:xfrm>
            <a:prstGeom prst="rect">
              <a:avLst/>
            </a:prstGeom>
          </p:spPr>
        </p:pic>
        <p:pic>
          <p:nvPicPr>
            <p:cNvPr id="80" name="Graphic 79" descr="Star with solid fill">
              <a:extLst>
                <a:ext uri="{FF2B5EF4-FFF2-40B4-BE49-F238E27FC236}">
                  <a16:creationId xmlns:a16="http://schemas.microsoft.com/office/drawing/2014/main" id="{97D5BCE4-04F2-7E5B-30AB-A3790BC09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2902" y="5382297"/>
              <a:ext cx="270000" cy="270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8C3832-5C29-4CA3-BA9B-D0383484CDF4}"/>
              </a:ext>
            </a:extLst>
          </p:cNvPr>
          <p:cNvGrpSpPr/>
          <p:nvPr/>
        </p:nvGrpSpPr>
        <p:grpSpPr>
          <a:xfrm>
            <a:off x="4788909" y="6382089"/>
            <a:ext cx="1795147" cy="195426"/>
            <a:chOff x="4732221" y="2463800"/>
            <a:chExt cx="1863526" cy="195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40783B-964D-4268-9235-4E8B430EDB7E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6BB3D6-D88B-45BD-AB04-DC7DA52041AA}"/>
                </a:ext>
              </a:extLst>
            </p:cNvPr>
            <p:cNvSpPr/>
            <p:nvPr/>
          </p:nvSpPr>
          <p:spPr>
            <a:xfrm>
              <a:off x="4732221" y="2463800"/>
              <a:ext cx="1863526" cy="195426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/>
                <a:t>NA</a:t>
              </a:r>
              <a:endParaRPr lang="en-IN" sz="8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8C3832-5C29-4CA3-BA9B-D0383484CDF4}"/>
              </a:ext>
            </a:extLst>
          </p:cNvPr>
          <p:cNvGrpSpPr/>
          <p:nvPr/>
        </p:nvGrpSpPr>
        <p:grpSpPr>
          <a:xfrm>
            <a:off x="4788908" y="8063008"/>
            <a:ext cx="1795145" cy="209814"/>
            <a:chOff x="4732221" y="2463800"/>
            <a:chExt cx="1863524" cy="209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40783B-964D-4268-9235-4E8B430EDB7E}"/>
                </a:ext>
              </a:extLst>
            </p:cNvPr>
            <p:cNvSpPr/>
            <p:nvPr/>
          </p:nvSpPr>
          <p:spPr>
            <a:xfrm>
              <a:off x="4732221" y="2463800"/>
              <a:ext cx="1863524" cy="195426"/>
            </a:xfrm>
            <a:prstGeom prst="rect">
              <a:avLst/>
            </a:prstGeom>
            <a:solidFill>
              <a:srgbClr val="D7E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IN" sz="800" b="1" dirty="0">
                <a:solidFill>
                  <a:srgbClr val="003C5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6BB3D6-D88B-45BD-AB04-DC7DA52041AA}"/>
                </a:ext>
              </a:extLst>
            </p:cNvPr>
            <p:cNvSpPr/>
            <p:nvPr/>
          </p:nvSpPr>
          <p:spPr>
            <a:xfrm>
              <a:off x="4732221" y="2463800"/>
              <a:ext cx="1863524" cy="209814"/>
            </a:xfrm>
            <a:prstGeom prst="rect">
              <a:avLst/>
            </a:prstGeom>
            <a:solidFill>
              <a:srgbClr val="00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/>
                <a:t>NA</a:t>
              </a:r>
              <a:endParaRPr lang="en-IN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9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-sky-resume_win32_SL_v8" id="{4EA9FF68-E82D-4931-942B-C942C8C83C81}" vid="{48FD561E-79D8-4E83-94E4-4C09FF3E81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3f42dc-1188-4333-a293-b3da5b058030" xsi:nil="true"/>
    <lcf76f155ced4ddcb4097134ff3c332f xmlns="9e2188fa-3017-4d80-9b14-d60eb130706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C2491E7086264BB3E85682BB9E1A0D" ma:contentTypeVersion="13" ma:contentTypeDescription="Create a new document." ma:contentTypeScope="" ma:versionID="1837b20196f3cf356ac1bede16bb3266">
  <xsd:schema xmlns:xsd="http://www.w3.org/2001/XMLSchema" xmlns:xs="http://www.w3.org/2001/XMLSchema" xmlns:p="http://schemas.microsoft.com/office/2006/metadata/properties" xmlns:ns2="9e2188fa-3017-4d80-9b14-d60eb1307064" xmlns:ns3="1f3f42dc-1188-4333-a293-b3da5b058030" targetNamespace="http://schemas.microsoft.com/office/2006/metadata/properties" ma:root="true" ma:fieldsID="410b0b338bf51ecfae12786907b4ed81" ns2:_="" ns3:_="">
    <xsd:import namespace="9e2188fa-3017-4d80-9b14-d60eb1307064"/>
    <xsd:import namespace="1f3f42dc-1188-4333-a293-b3da5b0580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188fa-3017-4d80-9b14-d60eb13070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a363587-87ea-41e2-9a9e-8270a2079e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f42dc-1188-4333-a293-b3da5b0580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26d9899-0e02-4783-bdf2-12e222820b0c}" ma:internalName="TaxCatchAll" ma:showField="CatchAllData" ma:web="1f3f42dc-1188-4333-a293-b3da5b0580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E6EA2-5D38-4453-99BF-1305E065D1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E8EC22-9BDB-40E1-9137-974EFF2A1295}">
  <ds:schemaRefs>
    <ds:schemaRef ds:uri="9e2188fa-3017-4d80-9b14-d60eb1307064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1f3f42dc-1188-4333-a293-b3da5b05803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AC4B1E6-697D-464E-9038-A24439BF4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188fa-3017-4d80-9b14-d60eb1307064"/>
    <ds:schemaRef ds:uri="1f3f42dc-1188-4333-a293-b3da5b0580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Bold sky resume</Template>
  <TotalTime>0</TotalTime>
  <Words>168</Words>
  <Application>Microsoft Office PowerPoint</Application>
  <PresentationFormat>Letter Paper (8.5x11 in)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Arial(body)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2023-07-07T07:50:02Z</dcterms:created>
  <dcterms:modified xsi:type="dcterms:W3CDTF">2023-07-12T03:50:44Z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0x010100FEC2491E7086264BB3E85682BB9E1A0D</vt:lpwstr>
  </property>
</Properties>
</file>