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BD504A-D4DC-41CE-A10D-41FAC76A1A48}">
          <p14:sldIdLst>
            <p14:sldId id="256"/>
            <p14:sldId id="257"/>
          </p14:sldIdLst>
        </p14:section>
        <p14:section name="Untitled Section" id="{A2F2B043-48F1-4266-9477-61DA601340BF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 Chauhan" userId="24555a52c262e2e2" providerId="LiveId" clId="{A673D049-2FBB-4CFA-BD5A-59E72F9AFE7E}"/>
    <pc:docChg chg="custSel modSld">
      <pc:chgData name="Anju Chauhan" userId="24555a52c262e2e2" providerId="LiveId" clId="{A673D049-2FBB-4CFA-BD5A-59E72F9AFE7E}" dt="2024-11-23T12:20:05.834" v="441" actId="20577"/>
      <pc:docMkLst>
        <pc:docMk/>
      </pc:docMkLst>
      <pc:sldChg chg="modSp mod">
        <pc:chgData name="Anju Chauhan" userId="24555a52c262e2e2" providerId="LiveId" clId="{A673D049-2FBB-4CFA-BD5A-59E72F9AFE7E}" dt="2024-11-23T12:20:05.834" v="441" actId="20577"/>
        <pc:sldMkLst>
          <pc:docMk/>
          <pc:sldMk cId="2045495208" sldId="265"/>
        </pc:sldMkLst>
        <pc:spChg chg="mod">
          <ac:chgData name="Anju Chauhan" userId="24555a52c262e2e2" providerId="LiveId" clId="{A673D049-2FBB-4CFA-BD5A-59E72F9AFE7E}" dt="2024-11-23T12:20:05.834" v="441" actId="20577"/>
          <ac:spMkLst>
            <pc:docMk/>
            <pc:sldMk cId="2045495208" sldId="265"/>
            <ac:spMk id="2" creationId="{DB96085B-6CC3-CF0C-C8EB-7FB654BF13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DBFE-B72D-ADE5-1D8E-1D828F63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6B8EB-8505-6426-2E63-0E75859B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BE3B-9119-D550-742E-D5D13BE1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4205-4183-25B1-D882-7466ACF9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AA97-3EF2-8DE7-C756-EE1BB11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1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0D4C-09FE-8531-7598-F296DE0E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25770-EF1E-3315-10D1-B600F70B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187F-7866-694A-E784-734AA1C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2A93-83CC-45F3-FACC-E3D9CA10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ED83-0C6D-9073-6B5E-9DF05132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7D80-3F91-5929-F4E4-9B0CDB67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F7A8-2C68-9BD1-5865-06E23725E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55C8A-AF7C-9AC1-4244-C6FD4CF5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CD0D4-45AB-CFCD-B0B6-3095100E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2F53-D26E-3FF9-9443-6CBB628A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2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DD7D-FD7B-31F4-FF76-AA4BF444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35BA-17E7-A344-DA44-176A3F72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9F66-1E45-D5B2-4C77-CC9BDE64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452B-73A0-9291-629F-00C6047E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0346-9163-80D8-FD43-D3A92E8B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4399-B506-B1A5-B858-7481D807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690E7-2C32-B4D3-01E4-D66282B3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E416-9347-AD5C-9CB0-E3552A02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8F97-A70F-8F2F-2F8E-417FFF45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1651-1055-FCC2-9856-EB76C95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0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ABEA-B20C-B89E-6DD4-7D7C37DC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CA19-3FB4-7680-A073-085924CE0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358B7-AAF4-F153-9540-C01611E4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D3C54-BB47-7374-656F-0B182A9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37CC-48D0-3922-AD4D-49452B3E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85FC8-75AF-69F4-1D91-A7BA605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2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2D30-915A-0589-4B52-ADBD121F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E1A-E2C0-26F5-E6D4-DF5762BD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BAD86-CD66-1A7A-EBF8-D01527BA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2D46-49C9-719B-FDF6-36854DF2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C5019-BBD4-D164-EC57-F14A765A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55C48-DA57-5BC3-6BE5-21A8DBBF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2565A-3496-6336-27BE-E6339B5A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E1BA9-7021-D412-D575-0A260877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E38-8ABD-4127-38E8-FFD6697A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D392C-BD51-8B73-93E9-790C4747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3B606-7A60-530F-2183-3CBED3B2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9C057-11B8-78F6-CFE2-B40BB113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0D5BC-C16B-921F-E67A-2CFC36DB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C9FD9-64FE-4626-97FA-A0F3D780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C2284-52EC-BF36-8972-F23AF49A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6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6846-44CA-FF25-3D44-F6FC6A47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4DEA0-A394-D51C-CFC2-C9CA05EE7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E96D7-F525-B693-3543-6544D5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4E90E-72BB-936B-4D56-6995D25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06087-4C2B-00C0-CDAB-9CF77AB3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8EFED-C1C1-526C-4DE3-4A73876B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9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E7D9-677F-2165-D5A6-4DF1FE0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96B94-89B1-2F4C-F49B-45438A07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1B18-B6D1-FFA6-DBB6-01F40E0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1B4CA-64C1-85C4-83EA-39E1BE97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C8EA7-DBA5-E8ED-A2E8-5C4C658E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34E2-0327-01BF-9C46-0AEFDD9F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9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66928-79F9-EE39-E1CE-BD6EB733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FF49B-5C12-828F-22CC-4FF1F84D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0DAF-CF58-78DA-3FFF-014BAD8DE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7597-CF7F-471D-AE35-2C72FAF7E2C5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4BAA-D52A-8CBF-FAFD-7DE896DA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D3A7-99EE-3C71-95DD-ED6C11794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C27F-E0CD-427B-8060-01548316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2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FD37-6073-990F-BC09-E7703D0A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" y="205933"/>
            <a:ext cx="12056533" cy="1270000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+mn-lt"/>
              </a:rPr>
              <a:t>Sales Performance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7FC4A-3820-261D-556E-A666AE0E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79054"/>
            <a:ext cx="9144000" cy="3450029"/>
          </a:xfrm>
        </p:spPr>
        <p:txBody>
          <a:bodyPr>
            <a:normAutofit/>
          </a:bodyPr>
          <a:lstStyle/>
          <a:p>
            <a:r>
              <a:rPr lang="en-US" sz="4000" dirty="0"/>
              <a:t>"Analysis of Sales Trends and Influences.“</a:t>
            </a:r>
          </a:p>
          <a:p>
            <a:endParaRPr lang="en-US" sz="4000" dirty="0"/>
          </a:p>
          <a:p>
            <a:r>
              <a:rPr lang="en-US" sz="4000" dirty="0"/>
              <a:t>Prepared by: Anju Chauhan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782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88D8-3DC6-6C5B-C189-ACE89127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365125"/>
            <a:ext cx="12123174" cy="913069"/>
          </a:xfrm>
        </p:spPr>
        <p:txBody>
          <a:bodyPr/>
          <a:lstStyle/>
          <a:p>
            <a:r>
              <a:rPr lang="en-IN" i="1" dirty="0">
                <a:latin typeface="Arial Black" panose="020B0A04020102020204" pitchFamily="34" charset="0"/>
              </a:rPr>
              <a:t>Report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3BB4-D5C2-6C36-9836-14D3F48C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2438"/>
            <a:ext cx="11353800" cy="3936078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Bullet points: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Analyze overall sales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Examine the impact of holidays and weekends.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Explore the influence of external factors (e.g., CPI, temperature).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100" dirty="0"/>
              <a:t>Compare performance across stores and departments.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06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387-7C41-472E-A309-D813A75B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916696" cy="844243"/>
          </a:xfrm>
        </p:spPr>
        <p:txBody>
          <a:bodyPr/>
          <a:lstStyle/>
          <a:p>
            <a:r>
              <a:rPr lang="en-IN" b="1" i="1" dirty="0">
                <a:latin typeface="Arial Black" panose="020B0A04020102020204" pitchFamily="34" charset="0"/>
              </a:rPr>
              <a:t>Dataset Overview.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4DF340-ACB5-382F-8E30-D0999E9DE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794" y="1600637"/>
            <a:ext cx="109900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Period: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Size: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rows in the dataset.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Columns (Features):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included.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Weekly_Sales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target variable representing weekly sales in dollars.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IsHoliday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Boolean variable indicating if the date is a holiday.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CPI (Consumer Price Index):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average change in prices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Fuel_Price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 of fuel at the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Weather temperature on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and Department IDs: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identify performance by location and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4581-20F8-F178-5883-0BDE4CA8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157316"/>
            <a:ext cx="11206316" cy="875072"/>
          </a:xfrm>
        </p:spPr>
        <p:txBody>
          <a:bodyPr>
            <a:normAutofit/>
          </a:bodyPr>
          <a:lstStyle/>
          <a:p>
            <a:r>
              <a:rPr lang="en-IN" b="1" i="1" dirty="0">
                <a:latin typeface="Arial Black" panose="020B0A04020102020204" pitchFamily="34" charset="0"/>
              </a:rPr>
              <a:t>Analysis and Insights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B2F4-31EB-A3DD-E7C7-559C67A5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953730"/>
            <a:ext cx="11206316" cy="87507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Overall Sales Trends: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"Sales peaks occur during holidays."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"Overall growth observed year over year."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D7C06-6502-FA00-66E5-F99EA86D1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183"/>
            <a:ext cx="12192000" cy="67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94B7-4B04-1A81-8A0F-04E42425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0"/>
            <a:ext cx="11255477" cy="681037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latin typeface="Arial Black" panose="020B0A04020102020204" pitchFamily="34" charset="0"/>
              </a:rPr>
              <a:t>Impact of Holidays and Weekends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2C68F7-1E9B-B792-A332-C909256FE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617" y="393953"/>
            <a:ext cx="1116118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"Holidays boost sales by X%."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"Weekend sales are consistently higher."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A8CF8-F70D-167E-39D4-E5AE3A25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831"/>
            <a:ext cx="5761703" cy="5164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48904-C339-4587-FFB1-F771053EF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03" y="1533832"/>
            <a:ext cx="6351640" cy="51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CA62-F320-0CB2-EEBD-EED90EC4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07655"/>
          </a:xfrm>
        </p:spPr>
        <p:txBody>
          <a:bodyPr>
            <a:normAutofit/>
          </a:bodyPr>
          <a:lstStyle/>
          <a:p>
            <a:r>
              <a:rPr lang="en-IN" sz="3600" b="1" i="1" dirty="0">
                <a:latin typeface="Arial Black" panose="020B0A04020102020204" pitchFamily="34" charset="0"/>
              </a:rPr>
              <a:t>External Factors and Sales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DB7DC5-79EE-FD3A-9316-6FCE5C6BB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" y="302166"/>
            <a:ext cx="120838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"Moderate positive correlation with CPI."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"Slight decline in sales during extreme temperatures.“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D5F3F-2CCA-37EB-571B-E03F1CEA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229031"/>
            <a:ext cx="12192001" cy="5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0993-CD81-23AC-0571-9D2CC328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-530942"/>
            <a:ext cx="11125200" cy="2359741"/>
          </a:xfrm>
        </p:spPr>
        <p:txBody>
          <a:bodyPr>
            <a:noAutofit/>
          </a:bodyPr>
          <a:lstStyle/>
          <a:p>
            <a:r>
              <a:rPr lang="en-IN" sz="3600" b="1" i="1" dirty="0">
                <a:latin typeface="Arial Black" panose="020B0A04020102020204" pitchFamily="34" charset="0"/>
              </a:rPr>
              <a:t>Sales</a:t>
            </a:r>
            <a:r>
              <a:rPr lang="en-IN" b="1" i="1" dirty="0">
                <a:latin typeface="Arial Black" panose="020B0A04020102020204" pitchFamily="34" charset="0"/>
              </a:rPr>
              <a:t> </a:t>
            </a:r>
            <a:r>
              <a:rPr lang="en-IN" sz="3600" b="1" i="1" dirty="0">
                <a:latin typeface="Arial Black" panose="020B0A04020102020204" pitchFamily="34" charset="0"/>
              </a:rPr>
              <a:t>by store Performance</a:t>
            </a:r>
            <a:br>
              <a:rPr lang="en-IN" sz="2000" dirty="0">
                <a:latin typeface="Arial Black" panose="020B0A04020102020204" pitchFamily="34" charset="0"/>
              </a:rPr>
            </a:br>
            <a:endParaRPr lang="en-IN" sz="4800" b="1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34D1-1E4B-F0EA-5F64-24F00136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" y="560438"/>
            <a:ext cx="10515600" cy="4351338"/>
          </a:xfrm>
        </p:spPr>
        <p:txBody>
          <a:bodyPr/>
          <a:lstStyle/>
          <a:p>
            <a:r>
              <a:rPr lang="en-US" dirty="0"/>
              <a:t>"Store 3 has the highest total sales."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B32-1BF0-134B-CBF2-B2544F39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884"/>
            <a:ext cx="12192000" cy="57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7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CA3F-D0A0-80E8-BF7E-CDD2C2A1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132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"Conclusion"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B1A7C0-A764-01BF-A383-9554382D8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25587"/>
            <a:ext cx="12192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"Sales are significantly influenced by holidays and weekends.“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"External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factperformance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metricsors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CPI moderately impact sales."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"Store 3 lead." </a:t>
            </a:r>
          </a:p>
        </p:txBody>
      </p:sp>
    </p:spTree>
    <p:extLst>
      <p:ext uri="{BB962C8B-B14F-4D97-AF65-F5344CB8AC3E}">
        <p14:creationId xmlns:p14="http://schemas.microsoft.com/office/powerpoint/2010/main" val="77242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085B-6CC3-CF0C-C8EB-7FB654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2" y="2359742"/>
            <a:ext cx="11992897" cy="4572000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>
                <a:latin typeface="Algerian" panose="04020705040A02060702" pitchFamily="82" charset="0"/>
              </a:rPr>
              <a:t>THANK YOU</a:t>
            </a:r>
            <a:br>
              <a:rPr lang="en-US" sz="8800" b="1" i="1" dirty="0">
                <a:latin typeface="Algerian" panose="04020705040A02060702" pitchFamily="82" charset="0"/>
              </a:rPr>
            </a:br>
            <a:br>
              <a:rPr lang="en-US" sz="8800" b="1" i="1" dirty="0">
                <a:latin typeface="Algerian" panose="04020705040A02060702" pitchFamily="82" charset="0"/>
              </a:rPr>
            </a:br>
            <a:br>
              <a:rPr lang="en-US" sz="2000" b="1" i="1" dirty="0">
                <a:latin typeface="Algerian" panose="04020705040A02060702" pitchFamily="82" charset="0"/>
              </a:rPr>
            </a:br>
            <a:br>
              <a:rPr lang="en-US" sz="2000" b="1" i="1" dirty="0">
                <a:latin typeface="Algerian" panose="04020705040A02060702" pitchFamily="82" charset="0"/>
              </a:rPr>
            </a:br>
            <a:br>
              <a:rPr lang="en-US" sz="2000" b="1" i="1" dirty="0">
                <a:latin typeface="Algerian" panose="04020705040A02060702" pitchFamily="82" charset="0"/>
              </a:rPr>
            </a:br>
            <a:r>
              <a:rPr lang="en-US" sz="2000" b="1" i="1" dirty="0">
                <a:latin typeface="Algerian" panose="04020705040A02060702" pitchFamily="82" charset="0"/>
              </a:rPr>
              <a:t>                                                                                                                          </a:t>
            </a:r>
            <a:br>
              <a:rPr lang="en-US" sz="2000" b="1" i="1" dirty="0">
                <a:latin typeface="Algerian" panose="04020705040A02060702" pitchFamily="82" charset="0"/>
              </a:rPr>
            </a:br>
            <a:br>
              <a:rPr lang="en-US" sz="2000" b="1" i="1" dirty="0">
                <a:latin typeface="Algerian" panose="04020705040A02060702" pitchFamily="82" charset="0"/>
              </a:rPr>
            </a:br>
            <a:br>
              <a:rPr lang="en-US" sz="2000" b="1" i="1" dirty="0">
                <a:latin typeface="Algerian" panose="04020705040A02060702" pitchFamily="82" charset="0"/>
              </a:rPr>
            </a:br>
            <a:r>
              <a:rPr lang="en-US" sz="2000" b="1" i="1" dirty="0">
                <a:latin typeface="Algerian" panose="04020705040A02060702" pitchFamily="82" charset="0"/>
              </a:rPr>
              <a:t>                                                                                                                                      Made by - Anju Chauhan</a:t>
            </a:r>
            <a:endParaRPr lang="en-IN" sz="88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Office Theme</vt:lpstr>
      <vt:lpstr>Sales Performance Report</vt:lpstr>
      <vt:lpstr>Report Objectives:</vt:lpstr>
      <vt:lpstr>Dataset Overview.</vt:lpstr>
      <vt:lpstr>Analysis and Insights Slides</vt:lpstr>
      <vt:lpstr>Impact of Holidays and Weekends</vt:lpstr>
      <vt:lpstr>External Factors and Sales</vt:lpstr>
      <vt:lpstr>Sales by store Performance </vt:lpstr>
      <vt:lpstr>"Conclusion"</vt:lpstr>
      <vt:lpstr>THANK YOU                                                                                                                                                                                                                                                                        Made by - Anju Chauhan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Chauhan</dc:creator>
  <cp:lastModifiedBy>Anju Chauhan</cp:lastModifiedBy>
  <cp:revision>1</cp:revision>
  <dcterms:created xsi:type="dcterms:W3CDTF">2024-11-23T10:49:57Z</dcterms:created>
  <dcterms:modified xsi:type="dcterms:W3CDTF">2024-11-23T12:20:13Z</dcterms:modified>
</cp:coreProperties>
</file>