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u Abinash" initials="AA" lastIdx="1" clrIdx="0">
    <p:extLst>
      <p:ext uri="{19B8F6BF-5375-455C-9EA6-DF929625EA0E}">
        <p15:presenceInfo xmlns:p15="http://schemas.microsoft.com/office/powerpoint/2012/main" userId="39db8bb30514bb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 Abinash" userId="39db8bb30514bbad" providerId="LiveId" clId="{072787B7-7A06-4733-8709-35F742FB9889}"/>
    <pc:docChg chg="undo custSel addSld delSld modSld">
      <pc:chgData name="Anju Abinash" userId="39db8bb30514bbad" providerId="LiveId" clId="{072787B7-7A06-4733-8709-35F742FB9889}" dt="2022-05-30T17:31:28.524" v="5683" actId="14838"/>
      <pc:docMkLst>
        <pc:docMk/>
      </pc:docMkLst>
      <pc:sldChg chg="modSp mod">
        <pc:chgData name="Anju Abinash" userId="39db8bb30514bbad" providerId="LiveId" clId="{072787B7-7A06-4733-8709-35F742FB9889}" dt="2022-05-30T17:31:28.524" v="5683" actId="14838"/>
        <pc:sldMkLst>
          <pc:docMk/>
          <pc:sldMk cId="2740301936" sldId="257"/>
        </pc:sldMkLst>
        <pc:spChg chg="mod">
          <ac:chgData name="Anju Abinash" userId="39db8bb30514bbad" providerId="LiveId" clId="{072787B7-7A06-4733-8709-35F742FB9889}" dt="2022-05-30T17:31:28.524" v="5683" actId="14838"/>
          <ac:spMkLst>
            <pc:docMk/>
            <pc:sldMk cId="2740301936" sldId="257"/>
            <ac:spMk id="2" creationId="{23D4BF3F-905A-C3C4-A35C-122F506EBF4F}"/>
          </ac:spMkLst>
        </pc:spChg>
      </pc:sldChg>
      <pc:sldChg chg="modSp mod">
        <pc:chgData name="Anju Abinash" userId="39db8bb30514bbad" providerId="LiveId" clId="{072787B7-7A06-4733-8709-35F742FB9889}" dt="2022-05-30T17:30:47.083" v="5678" actId="113"/>
        <pc:sldMkLst>
          <pc:docMk/>
          <pc:sldMk cId="2262888672" sldId="258"/>
        </pc:sldMkLst>
        <pc:spChg chg="mod">
          <ac:chgData name="Anju Abinash" userId="39db8bb30514bbad" providerId="LiveId" clId="{072787B7-7A06-4733-8709-35F742FB9889}" dt="2022-05-30T17:30:47.083" v="5678" actId="113"/>
          <ac:spMkLst>
            <pc:docMk/>
            <pc:sldMk cId="2262888672" sldId="258"/>
            <ac:spMk id="2" creationId="{6C471DE2-1598-3A20-CE44-0DD4034F0B93}"/>
          </ac:spMkLst>
        </pc:spChg>
        <pc:spChg chg="mod">
          <ac:chgData name="Anju Abinash" userId="39db8bb30514bbad" providerId="LiveId" clId="{072787B7-7A06-4733-8709-35F742FB9889}" dt="2022-05-30T17:30:34.186" v="5674" actId="255"/>
          <ac:spMkLst>
            <pc:docMk/>
            <pc:sldMk cId="2262888672" sldId="258"/>
            <ac:spMk id="3" creationId="{CDF27A5B-22BC-772F-BF16-9D6540A46A39}"/>
          </ac:spMkLst>
        </pc:spChg>
      </pc:sldChg>
      <pc:sldChg chg="modSp new mod">
        <pc:chgData name="Anju Abinash" userId="39db8bb30514bbad" providerId="LiveId" clId="{072787B7-7A06-4733-8709-35F742FB9889}" dt="2022-05-30T17:29:16.286" v="5655" actId="2711"/>
        <pc:sldMkLst>
          <pc:docMk/>
          <pc:sldMk cId="1793546924" sldId="259"/>
        </pc:sldMkLst>
        <pc:spChg chg="mod">
          <ac:chgData name="Anju Abinash" userId="39db8bb30514bbad" providerId="LiveId" clId="{072787B7-7A06-4733-8709-35F742FB9889}" dt="2022-05-30T17:29:01.466" v="5652"/>
          <ac:spMkLst>
            <pc:docMk/>
            <pc:sldMk cId="1793546924" sldId="259"/>
            <ac:spMk id="2" creationId="{5A3AF959-82FB-5646-3B3E-5CA7566428EF}"/>
          </ac:spMkLst>
        </pc:spChg>
        <pc:spChg chg="mod">
          <ac:chgData name="Anju Abinash" userId="39db8bb30514bbad" providerId="LiveId" clId="{072787B7-7A06-4733-8709-35F742FB9889}" dt="2022-05-30T17:29:16.286" v="5655" actId="2711"/>
          <ac:spMkLst>
            <pc:docMk/>
            <pc:sldMk cId="1793546924" sldId="259"/>
            <ac:spMk id="3" creationId="{045EA0C7-8349-6769-8E4C-79B42D8483EA}"/>
          </ac:spMkLst>
        </pc:spChg>
      </pc:sldChg>
      <pc:sldChg chg="modSp new del mod">
        <pc:chgData name="Anju Abinash" userId="39db8bb30514bbad" providerId="LiveId" clId="{072787B7-7A06-4733-8709-35F742FB9889}" dt="2022-05-30T10:29:46.197" v="24" actId="2696"/>
        <pc:sldMkLst>
          <pc:docMk/>
          <pc:sldMk cId="3699399831" sldId="259"/>
        </pc:sldMkLst>
        <pc:spChg chg="mod">
          <ac:chgData name="Anju Abinash" userId="39db8bb30514bbad" providerId="LiveId" clId="{072787B7-7A06-4733-8709-35F742FB9889}" dt="2022-05-30T10:29:27.773" v="21" actId="14100"/>
          <ac:spMkLst>
            <pc:docMk/>
            <pc:sldMk cId="3699399831" sldId="259"/>
            <ac:spMk id="2" creationId="{99598858-A4A6-D245-FFCA-0E7FBF2BB311}"/>
          </ac:spMkLst>
        </pc:spChg>
      </pc:sldChg>
      <pc:sldChg chg="modSp add del mod">
        <pc:chgData name="Anju Abinash" userId="39db8bb30514bbad" providerId="LiveId" clId="{072787B7-7A06-4733-8709-35F742FB9889}" dt="2022-05-30T11:38:44.191" v="585" actId="2696"/>
        <pc:sldMkLst>
          <pc:docMk/>
          <pc:sldMk cId="315710057" sldId="260"/>
        </pc:sldMkLst>
        <pc:spChg chg="mod">
          <ac:chgData name="Anju Abinash" userId="39db8bb30514bbad" providerId="LiveId" clId="{072787B7-7A06-4733-8709-35F742FB9889}" dt="2022-05-30T11:38:33.328" v="584" actId="27636"/>
          <ac:spMkLst>
            <pc:docMk/>
            <pc:sldMk cId="315710057" sldId="260"/>
            <ac:spMk id="3" creationId="{045EA0C7-8349-6769-8E4C-79B42D8483EA}"/>
          </ac:spMkLst>
        </pc:spChg>
      </pc:sldChg>
      <pc:sldChg chg="modSp new del mod">
        <pc:chgData name="Anju Abinash" userId="39db8bb30514bbad" providerId="LiveId" clId="{072787B7-7A06-4733-8709-35F742FB9889}" dt="2022-05-30T11:27:45.569" v="120" actId="2696"/>
        <pc:sldMkLst>
          <pc:docMk/>
          <pc:sldMk cId="1844928860" sldId="260"/>
        </pc:sldMkLst>
        <pc:spChg chg="mod">
          <ac:chgData name="Anju Abinash" userId="39db8bb30514bbad" providerId="LiveId" clId="{072787B7-7A06-4733-8709-35F742FB9889}" dt="2022-05-30T11:27:37.681" v="119" actId="20577"/>
          <ac:spMkLst>
            <pc:docMk/>
            <pc:sldMk cId="1844928860" sldId="260"/>
            <ac:spMk id="3" creationId="{E41D9AAC-99F9-4D54-FB08-82FEB36E8042}"/>
          </ac:spMkLst>
        </pc:spChg>
      </pc:sldChg>
      <pc:sldChg chg="new del">
        <pc:chgData name="Anju Abinash" userId="39db8bb30514bbad" providerId="LiveId" clId="{072787B7-7A06-4733-8709-35F742FB9889}" dt="2022-05-30T11:38:56.266" v="587" actId="2696"/>
        <pc:sldMkLst>
          <pc:docMk/>
          <pc:sldMk cId="2347421589" sldId="260"/>
        </pc:sldMkLst>
      </pc:sldChg>
      <pc:sldChg chg="addSp delSp modSp new mod">
        <pc:chgData name="Anju Abinash" userId="39db8bb30514bbad" providerId="LiveId" clId="{072787B7-7A06-4733-8709-35F742FB9889}" dt="2022-05-30T17:28:27.750" v="5645" actId="255"/>
        <pc:sldMkLst>
          <pc:docMk/>
          <pc:sldMk cId="3903160122" sldId="260"/>
        </pc:sldMkLst>
        <pc:spChg chg="del">
          <ac:chgData name="Anju Abinash" userId="39db8bb30514bbad" providerId="LiveId" clId="{072787B7-7A06-4733-8709-35F742FB9889}" dt="2022-05-30T11:39:21.765" v="589" actId="21"/>
          <ac:spMkLst>
            <pc:docMk/>
            <pc:sldMk cId="3903160122" sldId="260"/>
            <ac:spMk id="2" creationId="{7792168F-02B7-0920-C803-C5936D615CC1}"/>
          </ac:spMkLst>
        </pc:spChg>
        <pc:spChg chg="mod">
          <ac:chgData name="Anju Abinash" userId="39db8bb30514bbad" providerId="LiveId" clId="{072787B7-7A06-4733-8709-35F742FB9889}" dt="2022-05-30T17:28:27.750" v="5645" actId="255"/>
          <ac:spMkLst>
            <pc:docMk/>
            <pc:sldMk cId="3903160122" sldId="260"/>
            <ac:spMk id="3" creationId="{64BA0E03-8AE0-5D91-F599-731BABC0F9D9}"/>
          </ac:spMkLst>
        </pc:spChg>
        <pc:spChg chg="add del">
          <ac:chgData name="Anju Abinash" userId="39db8bb30514bbad" providerId="LiveId" clId="{072787B7-7A06-4733-8709-35F742FB9889}" dt="2022-05-30T11:42:42.507" v="781"/>
          <ac:spMkLst>
            <pc:docMk/>
            <pc:sldMk cId="3903160122" sldId="260"/>
            <ac:spMk id="4" creationId="{1B6CF303-F6A2-D1B6-6022-AF9FD3227BF2}"/>
          </ac:spMkLst>
        </pc:spChg>
        <pc:spChg chg="add del mod">
          <ac:chgData name="Anju Abinash" userId="39db8bb30514bbad" providerId="LiveId" clId="{072787B7-7A06-4733-8709-35F742FB9889}" dt="2022-05-30T11:42:41.149" v="780"/>
          <ac:spMkLst>
            <pc:docMk/>
            <pc:sldMk cId="3903160122" sldId="260"/>
            <ac:spMk id="5" creationId="{646893AA-7020-4F55-6491-54A8328FB48C}"/>
          </ac:spMkLst>
        </pc:spChg>
        <pc:spChg chg="add del">
          <ac:chgData name="Anju Abinash" userId="39db8bb30514bbad" providerId="LiveId" clId="{072787B7-7A06-4733-8709-35F742FB9889}" dt="2022-05-30T11:43:12.874" v="796"/>
          <ac:spMkLst>
            <pc:docMk/>
            <pc:sldMk cId="3903160122" sldId="260"/>
            <ac:spMk id="6" creationId="{F9BE6B26-82AA-048B-3A69-65153AC8A374}"/>
          </ac:spMkLst>
        </pc:spChg>
        <pc:spChg chg="add del">
          <ac:chgData name="Anju Abinash" userId="39db8bb30514bbad" providerId="LiveId" clId="{072787B7-7A06-4733-8709-35F742FB9889}" dt="2022-05-30T11:43:55.211" v="823"/>
          <ac:spMkLst>
            <pc:docMk/>
            <pc:sldMk cId="3903160122" sldId="260"/>
            <ac:spMk id="7" creationId="{0397EF71-79F0-F449-BF40-6634970745CE}"/>
          </ac:spMkLst>
        </pc:spChg>
      </pc:sldChg>
      <pc:sldChg chg="new del">
        <pc:chgData name="Anju Abinash" userId="39db8bb30514bbad" providerId="LiveId" clId="{072787B7-7A06-4733-8709-35F742FB9889}" dt="2022-05-30T10:29:43.452" v="23" actId="2696"/>
        <pc:sldMkLst>
          <pc:docMk/>
          <pc:sldMk cId="4111093476" sldId="260"/>
        </pc:sldMkLst>
      </pc:sldChg>
      <pc:sldChg chg="addSp delSp modSp add del mod chgLayout">
        <pc:chgData name="Anju Abinash" userId="39db8bb30514bbad" providerId="LiveId" clId="{072787B7-7A06-4733-8709-35F742FB9889}" dt="2022-05-30T11:54:49.989" v="1277" actId="2696"/>
        <pc:sldMkLst>
          <pc:docMk/>
          <pc:sldMk cId="405292335" sldId="261"/>
        </pc:sldMkLst>
        <pc:spChg chg="add del mod">
          <ac:chgData name="Anju Abinash" userId="39db8bb30514bbad" providerId="LiveId" clId="{072787B7-7A06-4733-8709-35F742FB9889}" dt="2022-05-30T11:53:40.753" v="1269" actId="21"/>
          <ac:spMkLst>
            <pc:docMk/>
            <pc:sldMk cId="405292335" sldId="261"/>
            <ac:spMk id="2" creationId="{5A3AF959-82FB-5646-3B3E-5CA7566428EF}"/>
          </ac:spMkLst>
        </pc:spChg>
        <pc:spChg chg="mod ord">
          <ac:chgData name="Anju Abinash" userId="39db8bb30514bbad" providerId="LiveId" clId="{072787B7-7A06-4733-8709-35F742FB9889}" dt="2022-05-30T11:54:41.942" v="1276" actId="700"/>
          <ac:spMkLst>
            <pc:docMk/>
            <pc:sldMk cId="405292335" sldId="261"/>
            <ac:spMk id="3" creationId="{045EA0C7-8349-6769-8E4C-79B42D8483EA}"/>
          </ac:spMkLst>
        </pc:spChg>
        <pc:spChg chg="add del mod">
          <ac:chgData name="Anju Abinash" userId="39db8bb30514bbad" providerId="LiveId" clId="{072787B7-7A06-4733-8709-35F742FB9889}" dt="2022-05-30T11:53:32.456" v="1265"/>
          <ac:spMkLst>
            <pc:docMk/>
            <pc:sldMk cId="405292335" sldId="261"/>
            <ac:spMk id="4" creationId="{324CB69D-C2AC-2003-124B-4B3B1FD61722}"/>
          </ac:spMkLst>
        </pc:spChg>
        <pc:spChg chg="add del mod">
          <ac:chgData name="Anju Abinash" userId="39db8bb30514bbad" providerId="LiveId" clId="{072787B7-7A06-4733-8709-35F742FB9889}" dt="2022-05-30T11:53:32.456" v="1265"/>
          <ac:spMkLst>
            <pc:docMk/>
            <pc:sldMk cId="405292335" sldId="261"/>
            <ac:spMk id="5" creationId="{A488C685-184A-AD4B-BFBA-7FDBF72A4A8D}"/>
          </ac:spMkLst>
        </pc:spChg>
        <pc:spChg chg="add del mod ord">
          <ac:chgData name="Anju Abinash" userId="39db8bb30514bbad" providerId="LiveId" clId="{072787B7-7A06-4733-8709-35F742FB9889}" dt="2022-05-30T11:54:24.484" v="1275" actId="700"/>
          <ac:spMkLst>
            <pc:docMk/>
            <pc:sldMk cId="405292335" sldId="261"/>
            <ac:spMk id="6" creationId="{22A4CE0F-F754-5EFD-ECF4-EF0D1D02957A}"/>
          </ac:spMkLst>
        </pc:spChg>
        <pc:spChg chg="add mod ord">
          <ac:chgData name="Anju Abinash" userId="39db8bb30514bbad" providerId="LiveId" clId="{072787B7-7A06-4733-8709-35F742FB9889}" dt="2022-05-30T11:54:41.942" v="1276" actId="700"/>
          <ac:spMkLst>
            <pc:docMk/>
            <pc:sldMk cId="405292335" sldId="261"/>
            <ac:spMk id="7" creationId="{3840ED3B-6847-436C-FD25-0B06CFBC8952}"/>
          </ac:spMkLst>
        </pc:spChg>
      </pc:sldChg>
      <pc:sldChg chg="modSp add mod">
        <pc:chgData name="Anju Abinash" userId="39db8bb30514bbad" providerId="LiveId" clId="{072787B7-7A06-4733-8709-35F742FB9889}" dt="2022-05-30T17:28:03.870" v="5643" actId="12"/>
        <pc:sldMkLst>
          <pc:docMk/>
          <pc:sldMk cId="1259750932" sldId="261"/>
        </pc:sldMkLst>
        <pc:spChg chg="mod">
          <ac:chgData name="Anju Abinash" userId="39db8bb30514bbad" providerId="LiveId" clId="{072787B7-7A06-4733-8709-35F742FB9889}" dt="2022-05-30T17:28:03.870" v="5643" actId="12"/>
          <ac:spMkLst>
            <pc:docMk/>
            <pc:sldMk cId="1259750932" sldId="261"/>
            <ac:spMk id="3" creationId="{64BA0E03-8AE0-5D91-F599-731BABC0F9D9}"/>
          </ac:spMkLst>
        </pc:spChg>
      </pc:sldChg>
      <pc:sldChg chg="modSp add mod addCm">
        <pc:chgData name="Anju Abinash" userId="39db8bb30514bbad" providerId="LiveId" clId="{072787B7-7A06-4733-8709-35F742FB9889}" dt="2022-05-30T17:27:39.650" v="5641" actId="255"/>
        <pc:sldMkLst>
          <pc:docMk/>
          <pc:sldMk cId="414336690" sldId="262"/>
        </pc:sldMkLst>
        <pc:spChg chg="mod">
          <ac:chgData name="Anju Abinash" userId="39db8bb30514bbad" providerId="LiveId" clId="{072787B7-7A06-4733-8709-35F742FB9889}" dt="2022-05-30T17:27:27.638" v="5639" actId="2711"/>
          <ac:spMkLst>
            <pc:docMk/>
            <pc:sldMk cId="414336690" sldId="262"/>
            <ac:spMk id="2" creationId="{5A3AF959-82FB-5646-3B3E-5CA7566428EF}"/>
          </ac:spMkLst>
        </pc:spChg>
        <pc:spChg chg="mod">
          <ac:chgData name="Anju Abinash" userId="39db8bb30514bbad" providerId="LiveId" clId="{072787B7-7A06-4733-8709-35F742FB9889}" dt="2022-05-30T17:27:39.650" v="5641" actId="255"/>
          <ac:spMkLst>
            <pc:docMk/>
            <pc:sldMk cId="414336690" sldId="262"/>
            <ac:spMk id="3" creationId="{045EA0C7-8349-6769-8E4C-79B42D8483EA}"/>
          </ac:spMkLst>
        </pc:spChg>
      </pc:sldChg>
      <pc:sldChg chg="add del">
        <pc:chgData name="Anju Abinash" userId="39db8bb30514bbad" providerId="LiveId" clId="{072787B7-7A06-4733-8709-35F742FB9889}" dt="2022-05-30T11:53:32.876" v="1266"/>
        <pc:sldMkLst>
          <pc:docMk/>
          <pc:sldMk cId="2251678127" sldId="262"/>
        </pc:sldMkLst>
      </pc:sldChg>
      <pc:sldChg chg="addSp delSp modSp new mod">
        <pc:chgData name="Anju Abinash" userId="39db8bb30514bbad" providerId="LiveId" clId="{072787B7-7A06-4733-8709-35F742FB9889}" dt="2022-05-30T17:27:13.931" v="5637" actId="255"/>
        <pc:sldMkLst>
          <pc:docMk/>
          <pc:sldMk cId="2228476156" sldId="263"/>
        </pc:sldMkLst>
        <pc:spChg chg="mod">
          <ac:chgData name="Anju Abinash" userId="39db8bb30514bbad" providerId="LiveId" clId="{072787B7-7A06-4733-8709-35F742FB9889}" dt="2022-05-30T17:27:13.931" v="5637" actId="255"/>
          <ac:spMkLst>
            <pc:docMk/>
            <pc:sldMk cId="2228476156" sldId="263"/>
            <ac:spMk id="2" creationId="{1B85EE66-45F6-7B62-DA36-A05F6F9B8585}"/>
          </ac:spMkLst>
        </pc:spChg>
        <pc:spChg chg="del">
          <ac:chgData name="Anju Abinash" userId="39db8bb30514bbad" providerId="LiveId" clId="{072787B7-7A06-4733-8709-35F742FB9889}" dt="2022-05-30T12:02:27.694" v="1800"/>
          <ac:spMkLst>
            <pc:docMk/>
            <pc:sldMk cId="2228476156" sldId="263"/>
            <ac:spMk id="3" creationId="{FBEFCAFE-4535-A7D7-89AC-85BC162B95DE}"/>
          </ac:spMkLst>
        </pc:spChg>
        <pc:picChg chg="add mod">
          <ac:chgData name="Anju Abinash" userId="39db8bb30514bbad" providerId="LiveId" clId="{072787B7-7A06-4733-8709-35F742FB9889}" dt="2022-05-30T12:03:34.422" v="1830" actId="14100"/>
          <ac:picMkLst>
            <pc:docMk/>
            <pc:sldMk cId="2228476156" sldId="263"/>
            <ac:picMk id="2050" creationId="{0892D061-1845-49DF-67DA-6CE26C819188}"/>
          </ac:picMkLst>
        </pc:picChg>
      </pc:sldChg>
      <pc:sldChg chg="addSp delSp modSp add del mod chgLayout">
        <pc:chgData name="Anju Abinash" userId="39db8bb30514bbad" providerId="LiveId" clId="{072787B7-7A06-4733-8709-35F742FB9889}" dt="2022-05-30T12:13:26.185" v="2144" actId="2696"/>
        <pc:sldMkLst>
          <pc:docMk/>
          <pc:sldMk cId="1813281341" sldId="264"/>
        </pc:sldMkLst>
        <pc:spChg chg="add del">
          <ac:chgData name="Anju Abinash" userId="39db8bb30514bbad" providerId="LiveId" clId="{072787B7-7A06-4733-8709-35F742FB9889}" dt="2022-05-30T12:07:44.202" v="2006"/>
          <ac:spMkLst>
            <pc:docMk/>
            <pc:sldMk cId="1813281341" sldId="264"/>
            <ac:spMk id="2" creationId="{2257460E-B405-E055-F71B-6DD8F0A5E176}"/>
          </ac:spMkLst>
        </pc:spChg>
        <pc:spChg chg="mod ord">
          <ac:chgData name="Anju Abinash" userId="39db8bb30514bbad" providerId="LiveId" clId="{072787B7-7A06-4733-8709-35F742FB9889}" dt="2022-05-30T12:08:24.762" v="2027" actId="20577"/>
          <ac:spMkLst>
            <pc:docMk/>
            <pc:sldMk cId="1813281341" sldId="264"/>
            <ac:spMk id="3" creationId="{64BA0E03-8AE0-5D91-F599-731BABC0F9D9}"/>
          </ac:spMkLst>
        </pc:spChg>
        <pc:spChg chg="add del">
          <ac:chgData name="Anju Abinash" userId="39db8bb30514bbad" providerId="LiveId" clId="{072787B7-7A06-4733-8709-35F742FB9889}" dt="2022-05-30T12:07:50.739" v="2008"/>
          <ac:spMkLst>
            <pc:docMk/>
            <pc:sldMk cId="1813281341" sldId="264"/>
            <ac:spMk id="4" creationId="{DF3404B6-FE6D-11BB-85B8-24BCA163093B}"/>
          </ac:spMkLst>
        </pc:spChg>
        <pc:spChg chg="add mod ord">
          <ac:chgData name="Anju Abinash" userId="39db8bb30514bbad" providerId="LiveId" clId="{072787B7-7A06-4733-8709-35F742FB9889}" dt="2022-05-30T12:08:41.399" v="2033" actId="20577"/>
          <ac:spMkLst>
            <pc:docMk/>
            <pc:sldMk cId="1813281341" sldId="264"/>
            <ac:spMk id="5" creationId="{A3C32D59-E176-1692-C0C7-0D461AB44E1E}"/>
          </ac:spMkLst>
        </pc:spChg>
      </pc:sldChg>
      <pc:sldChg chg="addSp delSp modSp new mod">
        <pc:chgData name="Anju Abinash" userId="39db8bb30514bbad" providerId="LiveId" clId="{072787B7-7A06-4733-8709-35F742FB9889}" dt="2022-05-30T17:26:53.661" v="5634" actId="255"/>
        <pc:sldMkLst>
          <pc:docMk/>
          <pc:sldMk cId="1276165021" sldId="265"/>
        </pc:sldMkLst>
        <pc:spChg chg="mod">
          <ac:chgData name="Anju Abinash" userId="39db8bb30514bbad" providerId="LiveId" clId="{072787B7-7A06-4733-8709-35F742FB9889}" dt="2022-05-30T17:26:53.661" v="5634" actId="255"/>
          <ac:spMkLst>
            <pc:docMk/>
            <pc:sldMk cId="1276165021" sldId="265"/>
            <ac:spMk id="2" creationId="{F5AC0838-49DB-0081-3694-800BCCBCDE9E}"/>
          </ac:spMkLst>
        </pc:spChg>
        <pc:spChg chg="add del">
          <ac:chgData name="Anju Abinash" userId="39db8bb30514bbad" providerId="LiveId" clId="{072787B7-7A06-4733-8709-35F742FB9889}" dt="2022-05-30T12:11:40.344" v="2084"/>
          <ac:spMkLst>
            <pc:docMk/>
            <pc:sldMk cId="1276165021" sldId="265"/>
            <ac:spMk id="3" creationId="{3F72B714-9D07-0460-D896-1FAA804DDDAD}"/>
          </ac:spMkLst>
        </pc:spChg>
        <pc:spChg chg="add del mod">
          <ac:chgData name="Anju Abinash" userId="39db8bb30514bbad" providerId="LiveId" clId="{072787B7-7A06-4733-8709-35F742FB9889}" dt="2022-05-30T12:11:14.083" v="2083"/>
          <ac:spMkLst>
            <pc:docMk/>
            <pc:sldMk cId="1276165021" sldId="265"/>
            <ac:spMk id="4" creationId="{0394C57B-F39B-776E-491B-0299EB57A51E}"/>
          </ac:spMkLst>
        </pc:spChg>
        <pc:picChg chg="add mod">
          <ac:chgData name="Anju Abinash" userId="39db8bb30514bbad" providerId="LiveId" clId="{072787B7-7A06-4733-8709-35F742FB9889}" dt="2022-05-30T12:13:40.343" v="2145" actId="14100"/>
          <ac:picMkLst>
            <pc:docMk/>
            <pc:sldMk cId="1276165021" sldId="265"/>
            <ac:picMk id="5" creationId="{7A934103-DF55-DC10-4DAF-83D008D313F6}"/>
          </ac:picMkLst>
        </pc:picChg>
      </pc:sldChg>
      <pc:sldChg chg="addSp delSp modSp new del mod">
        <pc:chgData name="Anju Abinash" userId="39db8bb30514bbad" providerId="LiveId" clId="{072787B7-7A06-4733-8709-35F742FB9889}" dt="2022-05-30T12:11:03.001" v="2080" actId="2696"/>
        <pc:sldMkLst>
          <pc:docMk/>
          <pc:sldMk cId="2203268904" sldId="265"/>
        </pc:sldMkLst>
        <pc:spChg chg="mod">
          <ac:chgData name="Anju Abinash" userId="39db8bb30514bbad" providerId="LiveId" clId="{072787B7-7A06-4733-8709-35F742FB9889}" dt="2022-05-30T12:09:49.810" v="2070" actId="14100"/>
          <ac:spMkLst>
            <pc:docMk/>
            <pc:sldMk cId="2203268904" sldId="265"/>
            <ac:spMk id="2" creationId="{72A90B48-AF53-D0E5-C886-327E0FA41D61}"/>
          </ac:spMkLst>
        </pc:spChg>
        <pc:spChg chg="mod">
          <ac:chgData name="Anju Abinash" userId="39db8bb30514bbad" providerId="LiveId" clId="{072787B7-7A06-4733-8709-35F742FB9889}" dt="2022-05-30T12:10:01.659" v="2074" actId="14100"/>
          <ac:spMkLst>
            <pc:docMk/>
            <pc:sldMk cId="2203268904" sldId="265"/>
            <ac:spMk id="3" creationId="{B3A36C70-77D8-9E27-61F7-52A776649E61}"/>
          </ac:spMkLst>
        </pc:spChg>
        <pc:spChg chg="del mod">
          <ac:chgData name="Anju Abinash" userId="39db8bb30514bbad" providerId="LiveId" clId="{072787B7-7A06-4733-8709-35F742FB9889}" dt="2022-05-30T12:10:48.228" v="2079"/>
          <ac:spMkLst>
            <pc:docMk/>
            <pc:sldMk cId="2203268904" sldId="265"/>
            <ac:spMk id="4" creationId="{B59F53A7-B659-47D9-F1B4-DAAF0C995ECB}"/>
          </ac:spMkLst>
        </pc:spChg>
        <pc:spChg chg="mod">
          <ac:chgData name="Anju Abinash" userId="39db8bb30514bbad" providerId="LiveId" clId="{072787B7-7A06-4733-8709-35F742FB9889}" dt="2022-05-30T12:10:08.765" v="2076" actId="14100"/>
          <ac:spMkLst>
            <pc:docMk/>
            <pc:sldMk cId="2203268904" sldId="265"/>
            <ac:spMk id="5" creationId="{F18A039D-AF50-A981-CF96-7241D460909C}"/>
          </ac:spMkLst>
        </pc:spChg>
        <pc:spChg chg="mod">
          <ac:chgData name="Anju Abinash" userId="39db8bb30514bbad" providerId="LiveId" clId="{072787B7-7A06-4733-8709-35F742FB9889}" dt="2022-05-30T12:10:38.256" v="2078" actId="14100"/>
          <ac:spMkLst>
            <pc:docMk/>
            <pc:sldMk cId="2203268904" sldId="265"/>
            <ac:spMk id="6" creationId="{31A6A187-968F-AEAF-FCD0-5557D9E4C592}"/>
          </ac:spMkLst>
        </pc:spChg>
        <pc:picChg chg="add mod">
          <ac:chgData name="Anju Abinash" userId="39db8bb30514bbad" providerId="LiveId" clId="{072787B7-7A06-4733-8709-35F742FB9889}" dt="2022-05-30T12:10:48.228" v="2079"/>
          <ac:picMkLst>
            <pc:docMk/>
            <pc:sldMk cId="2203268904" sldId="265"/>
            <ac:picMk id="5122" creationId="{D568A5A7-B61F-2A09-CE76-D912D6010420}"/>
          </ac:picMkLst>
        </pc:picChg>
      </pc:sldChg>
      <pc:sldChg chg="addSp delSp modSp new mod">
        <pc:chgData name="Anju Abinash" userId="39db8bb30514bbad" providerId="LiveId" clId="{072787B7-7A06-4733-8709-35F742FB9889}" dt="2022-05-30T17:26:40.929" v="5631" actId="14100"/>
        <pc:sldMkLst>
          <pc:docMk/>
          <pc:sldMk cId="3612404327" sldId="266"/>
        </pc:sldMkLst>
        <pc:spChg chg="mod">
          <ac:chgData name="Anju Abinash" userId="39db8bb30514bbad" providerId="LiveId" clId="{072787B7-7A06-4733-8709-35F742FB9889}" dt="2022-05-30T17:26:31.444" v="5629" actId="207"/>
          <ac:spMkLst>
            <pc:docMk/>
            <pc:sldMk cId="3612404327" sldId="266"/>
            <ac:spMk id="2" creationId="{4FE52880-D2FC-146E-E7DB-8E2E29D7CEF3}"/>
          </ac:spMkLst>
        </pc:spChg>
        <pc:spChg chg="mod">
          <ac:chgData name="Anju Abinash" userId="39db8bb30514bbad" providerId="LiveId" clId="{072787B7-7A06-4733-8709-35F742FB9889}" dt="2022-05-30T17:26:40.929" v="5631" actId="14100"/>
          <ac:spMkLst>
            <pc:docMk/>
            <pc:sldMk cId="3612404327" sldId="266"/>
            <ac:spMk id="3" creationId="{7A99BAD5-BD85-0EF7-060B-CD3FE9E98B6D}"/>
          </ac:spMkLst>
        </pc:spChg>
        <pc:spChg chg="add del">
          <ac:chgData name="Anju Abinash" userId="39db8bb30514bbad" providerId="LiveId" clId="{072787B7-7A06-4733-8709-35F742FB9889}" dt="2022-05-30T12:27:27.054" v="2517" actId="22"/>
          <ac:spMkLst>
            <pc:docMk/>
            <pc:sldMk cId="3612404327" sldId="266"/>
            <ac:spMk id="5" creationId="{E9825F07-0502-8C4A-4ABD-83C736C3AF2F}"/>
          </ac:spMkLst>
        </pc:spChg>
      </pc:sldChg>
      <pc:sldChg chg="modSp add mod">
        <pc:chgData name="Anju Abinash" userId="39db8bb30514bbad" providerId="LiveId" clId="{072787B7-7A06-4733-8709-35F742FB9889}" dt="2022-05-30T17:26:21.527" v="5628" actId="2711"/>
        <pc:sldMkLst>
          <pc:docMk/>
          <pc:sldMk cId="836972511" sldId="267"/>
        </pc:sldMkLst>
        <pc:spChg chg="mod">
          <ac:chgData name="Anju Abinash" userId="39db8bb30514bbad" providerId="LiveId" clId="{072787B7-7A06-4733-8709-35F742FB9889}" dt="2022-05-30T17:26:03.452" v="5627" actId="120"/>
          <ac:spMkLst>
            <pc:docMk/>
            <pc:sldMk cId="836972511" sldId="267"/>
            <ac:spMk id="2" creationId="{4FE52880-D2FC-146E-E7DB-8E2E29D7CEF3}"/>
          </ac:spMkLst>
        </pc:spChg>
        <pc:spChg chg="mod">
          <ac:chgData name="Anju Abinash" userId="39db8bb30514bbad" providerId="LiveId" clId="{072787B7-7A06-4733-8709-35F742FB9889}" dt="2022-05-30T17:26:21.527" v="5628" actId="2711"/>
          <ac:spMkLst>
            <pc:docMk/>
            <pc:sldMk cId="836972511" sldId="267"/>
            <ac:spMk id="3" creationId="{7A99BAD5-BD85-0EF7-060B-CD3FE9E98B6D}"/>
          </ac:spMkLst>
        </pc:spChg>
      </pc:sldChg>
      <pc:sldChg chg="addSp delSp modSp new mod">
        <pc:chgData name="Anju Abinash" userId="39db8bb30514bbad" providerId="LiveId" clId="{072787B7-7A06-4733-8709-35F742FB9889}" dt="2022-05-30T17:25:32.633" v="5622" actId="207"/>
        <pc:sldMkLst>
          <pc:docMk/>
          <pc:sldMk cId="910890259" sldId="268"/>
        </pc:sldMkLst>
        <pc:spChg chg="mod">
          <ac:chgData name="Anju Abinash" userId="39db8bb30514bbad" providerId="LiveId" clId="{072787B7-7A06-4733-8709-35F742FB9889}" dt="2022-05-30T17:25:32.633" v="5622" actId="207"/>
          <ac:spMkLst>
            <pc:docMk/>
            <pc:sldMk cId="910890259" sldId="268"/>
            <ac:spMk id="2" creationId="{A1F9EFE1-FFC7-A420-32CB-5F943FAEBF6E}"/>
          </ac:spMkLst>
        </pc:spChg>
        <pc:spChg chg="mod">
          <ac:chgData name="Anju Abinash" userId="39db8bb30514bbad" providerId="LiveId" clId="{072787B7-7A06-4733-8709-35F742FB9889}" dt="2022-05-30T13:48:04.313" v="2807" actId="1076"/>
          <ac:spMkLst>
            <pc:docMk/>
            <pc:sldMk cId="910890259" sldId="268"/>
            <ac:spMk id="3" creationId="{A96EF79E-EEAF-6CB7-7140-2783A6140D82}"/>
          </ac:spMkLst>
        </pc:spChg>
        <pc:spChg chg="del mod">
          <ac:chgData name="Anju Abinash" userId="39db8bb30514bbad" providerId="LiveId" clId="{072787B7-7A06-4733-8709-35F742FB9889}" dt="2022-05-30T13:45:42.065" v="2786"/>
          <ac:spMkLst>
            <pc:docMk/>
            <pc:sldMk cId="910890259" sldId="268"/>
            <ac:spMk id="4" creationId="{E590616C-C34D-2BB4-F7DA-9CD2DA021DBE}"/>
          </ac:spMkLst>
        </pc:spChg>
        <pc:spChg chg="mod">
          <ac:chgData name="Anju Abinash" userId="39db8bb30514bbad" providerId="LiveId" clId="{072787B7-7A06-4733-8709-35F742FB9889}" dt="2022-05-30T13:48:00.790" v="2806" actId="1076"/>
          <ac:spMkLst>
            <pc:docMk/>
            <pc:sldMk cId="910890259" sldId="268"/>
            <ac:spMk id="5" creationId="{C889F63E-5F82-D57C-213B-6FB574AF456F}"/>
          </ac:spMkLst>
        </pc:spChg>
        <pc:spChg chg="del mod">
          <ac:chgData name="Anju Abinash" userId="39db8bb30514bbad" providerId="LiveId" clId="{072787B7-7A06-4733-8709-35F742FB9889}" dt="2022-05-30T13:45:59.781" v="2790"/>
          <ac:spMkLst>
            <pc:docMk/>
            <pc:sldMk cId="910890259" sldId="268"/>
            <ac:spMk id="6" creationId="{C83E6801-F296-5A98-A6AF-D423FFA77CE9}"/>
          </ac:spMkLst>
        </pc:spChg>
        <pc:picChg chg="add mod">
          <ac:chgData name="Anju Abinash" userId="39db8bb30514bbad" providerId="LiveId" clId="{072787B7-7A06-4733-8709-35F742FB9889}" dt="2022-05-30T13:47:52.607" v="2804" actId="1076"/>
          <ac:picMkLst>
            <pc:docMk/>
            <pc:sldMk cId="910890259" sldId="268"/>
            <ac:picMk id="7" creationId="{0BB43FED-79D6-C4AF-D434-1A487671BE01}"/>
          </ac:picMkLst>
        </pc:picChg>
        <pc:picChg chg="add mod">
          <ac:chgData name="Anju Abinash" userId="39db8bb30514bbad" providerId="LiveId" clId="{072787B7-7A06-4733-8709-35F742FB9889}" dt="2022-05-30T13:47:55.964" v="2805" actId="1076"/>
          <ac:picMkLst>
            <pc:docMk/>
            <pc:sldMk cId="910890259" sldId="268"/>
            <ac:picMk id="8" creationId="{01F85957-C1D7-A72C-7D3C-11D00C17B361}"/>
          </ac:picMkLst>
        </pc:picChg>
      </pc:sldChg>
      <pc:sldChg chg="modSp new del mod">
        <pc:chgData name="Anju Abinash" userId="39db8bb30514bbad" providerId="LiveId" clId="{072787B7-7A06-4733-8709-35F742FB9889}" dt="2022-05-30T13:43:46.701" v="2721" actId="2696"/>
        <pc:sldMkLst>
          <pc:docMk/>
          <pc:sldMk cId="1715320036" sldId="268"/>
        </pc:sldMkLst>
        <pc:spChg chg="mod">
          <ac:chgData name="Anju Abinash" userId="39db8bb30514bbad" providerId="LiveId" clId="{072787B7-7A06-4733-8709-35F742FB9889}" dt="2022-05-30T13:43:17.226" v="2716" actId="27636"/>
          <ac:spMkLst>
            <pc:docMk/>
            <pc:sldMk cId="1715320036" sldId="268"/>
            <ac:spMk id="2" creationId="{C17EDA24-CCF5-A586-A534-1215BBF905F8}"/>
          </ac:spMkLst>
        </pc:spChg>
        <pc:spChg chg="mod">
          <ac:chgData name="Anju Abinash" userId="39db8bb30514bbad" providerId="LiveId" clId="{072787B7-7A06-4733-8709-35F742FB9889}" dt="2022-05-30T13:43:33.913" v="2720" actId="14100"/>
          <ac:spMkLst>
            <pc:docMk/>
            <pc:sldMk cId="1715320036" sldId="268"/>
            <ac:spMk id="3" creationId="{C84CC5F2-7A84-6207-3B63-27BE4D4AE565}"/>
          </ac:spMkLst>
        </pc:spChg>
      </pc:sldChg>
      <pc:sldChg chg="add del">
        <pc:chgData name="Anju Abinash" userId="39db8bb30514bbad" providerId="LiveId" clId="{072787B7-7A06-4733-8709-35F742FB9889}" dt="2022-05-30T13:42:22.630" v="2711" actId="2696"/>
        <pc:sldMkLst>
          <pc:docMk/>
          <pc:sldMk cId="1945398383" sldId="268"/>
        </pc:sldMkLst>
      </pc:sldChg>
      <pc:sldChg chg="addSp delSp modSp new mod">
        <pc:chgData name="Anju Abinash" userId="39db8bb30514bbad" providerId="LiveId" clId="{072787B7-7A06-4733-8709-35F742FB9889}" dt="2022-05-30T17:25:16.564" v="5619" actId="113"/>
        <pc:sldMkLst>
          <pc:docMk/>
          <pc:sldMk cId="1617391852" sldId="269"/>
        </pc:sldMkLst>
        <pc:spChg chg="mod">
          <ac:chgData name="Anju Abinash" userId="39db8bb30514bbad" providerId="LiveId" clId="{072787B7-7A06-4733-8709-35F742FB9889}" dt="2022-05-30T17:25:16.564" v="5619" actId="113"/>
          <ac:spMkLst>
            <pc:docMk/>
            <pc:sldMk cId="1617391852" sldId="269"/>
            <ac:spMk id="2" creationId="{D045AF89-AF66-2BA7-5819-5CCC31FD2655}"/>
          </ac:spMkLst>
        </pc:spChg>
        <pc:spChg chg="mod">
          <ac:chgData name="Anju Abinash" userId="39db8bb30514bbad" providerId="LiveId" clId="{072787B7-7A06-4733-8709-35F742FB9889}" dt="2022-05-30T13:52:02.222" v="2948" actId="14100"/>
          <ac:spMkLst>
            <pc:docMk/>
            <pc:sldMk cId="1617391852" sldId="269"/>
            <ac:spMk id="3" creationId="{A902BE6C-D9A2-2974-2724-21B571BEEE06}"/>
          </ac:spMkLst>
        </pc:spChg>
        <pc:spChg chg="del mod">
          <ac:chgData name="Anju Abinash" userId="39db8bb30514bbad" providerId="LiveId" clId="{072787B7-7A06-4733-8709-35F742FB9889}" dt="2022-05-30T13:52:11.077" v="2949"/>
          <ac:spMkLst>
            <pc:docMk/>
            <pc:sldMk cId="1617391852" sldId="269"/>
            <ac:spMk id="4" creationId="{DC0A01FB-D657-F0AA-890E-231F95F7AE85}"/>
          </ac:spMkLst>
        </pc:spChg>
        <pc:spChg chg="mod">
          <ac:chgData name="Anju Abinash" userId="39db8bb30514bbad" providerId="LiveId" clId="{072787B7-7A06-4733-8709-35F742FB9889}" dt="2022-05-30T13:51:54.067" v="2946" actId="14100"/>
          <ac:spMkLst>
            <pc:docMk/>
            <pc:sldMk cId="1617391852" sldId="269"/>
            <ac:spMk id="5" creationId="{A9D862EB-51F7-CC02-66E3-36D78F78F15A}"/>
          </ac:spMkLst>
        </pc:spChg>
        <pc:spChg chg="del mod">
          <ac:chgData name="Anju Abinash" userId="39db8bb30514bbad" providerId="LiveId" clId="{072787B7-7A06-4733-8709-35F742FB9889}" dt="2022-05-30T13:52:17.768" v="2950"/>
          <ac:spMkLst>
            <pc:docMk/>
            <pc:sldMk cId="1617391852" sldId="269"/>
            <ac:spMk id="6" creationId="{C15B2C90-82E2-DC4F-1AED-4976B0C039F2}"/>
          </ac:spMkLst>
        </pc:spChg>
        <pc:picChg chg="add mod">
          <ac:chgData name="Anju Abinash" userId="39db8bb30514bbad" providerId="LiveId" clId="{072787B7-7A06-4733-8709-35F742FB9889}" dt="2022-05-30T13:52:27.565" v="2953" actId="14100"/>
          <ac:picMkLst>
            <pc:docMk/>
            <pc:sldMk cId="1617391852" sldId="269"/>
            <ac:picMk id="7" creationId="{52D89E8A-8083-237A-9027-6F7BB0D5B568}"/>
          </ac:picMkLst>
        </pc:picChg>
        <pc:picChg chg="add mod">
          <ac:chgData name="Anju Abinash" userId="39db8bb30514bbad" providerId="LiveId" clId="{072787B7-7A06-4733-8709-35F742FB9889}" dt="2022-05-30T13:52:55.054" v="2959" actId="14100"/>
          <ac:picMkLst>
            <pc:docMk/>
            <pc:sldMk cId="1617391852" sldId="269"/>
            <ac:picMk id="8" creationId="{B2A39DFC-832A-59E9-8F9E-CF16C52A28D3}"/>
          </ac:picMkLst>
        </pc:picChg>
      </pc:sldChg>
      <pc:sldChg chg="addSp delSp modSp add mod">
        <pc:chgData name="Anju Abinash" userId="39db8bb30514bbad" providerId="LiveId" clId="{072787B7-7A06-4733-8709-35F742FB9889}" dt="2022-05-30T17:24:50.711" v="5615" actId="2711"/>
        <pc:sldMkLst>
          <pc:docMk/>
          <pc:sldMk cId="2488575510" sldId="270"/>
        </pc:sldMkLst>
        <pc:spChg chg="mod">
          <ac:chgData name="Anju Abinash" userId="39db8bb30514bbad" providerId="LiveId" clId="{072787B7-7A06-4733-8709-35F742FB9889}" dt="2022-05-30T17:24:50.711" v="5615" actId="2711"/>
          <ac:spMkLst>
            <pc:docMk/>
            <pc:sldMk cId="2488575510" sldId="270"/>
            <ac:spMk id="2" creationId="{D045AF89-AF66-2BA7-5819-5CCC31FD2655}"/>
          </ac:spMkLst>
        </pc:spChg>
        <pc:spChg chg="mod">
          <ac:chgData name="Anju Abinash" userId="39db8bb30514bbad" providerId="LiveId" clId="{072787B7-7A06-4733-8709-35F742FB9889}" dt="2022-05-30T13:53:31.675" v="2962" actId="20577"/>
          <ac:spMkLst>
            <pc:docMk/>
            <pc:sldMk cId="2488575510" sldId="270"/>
            <ac:spMk id="3" creationId="{A902BE6C-D9A2-2974-2724-21B571BEEE06}"/>
          </ac:spMkLst>
        </pc:spChg>
        <pc:spChg chg="mod">
          <ac:chgData name="Anju Abinash" userId="39db8bb30514bbad" providerId="LiveId" clId="{072787B7-7A06-4733-8709-35F742FB9889}" dt="2022-05-30T13:53:38.526" v="2964" actId="20577"/>
          <ac:spMkLst>
            <pc:docMk/>
            <pc:sldMk cId="2488575510" sldId="270"/>
            <ac:spMk id="5" creationId="{A9D862EB-51F7-CC02-66E3-36D78F78F15A}"/>
          </ac:spMkLst>
        </pc:spChg>
        <pc:spChg chg="add del mod">
          <ac:chgData name="Anju Abinash" userId="39db8bb30514bbad" providerId="LiveId" clId="{072787B7-7A06-4733-8709-35F742FB9889}" dt="2022-05-30T13:55:02.654" v="3006" actId="21"/>
          <ac:spMkLst>
            <pc:docMk/>
            <pc:sldMk cId="2488575510" sldId="270"/>
            <ac:spMk id="9" creationId="{ECA91B28-3E3D-390B-4A62-7AFA4809642B}"/>
          </ac:spMkLst>
        </pc:spChg>
        <pc:spChg chg="add del mod">
          <ac:chgData name="Anju Abinash" userId="39db8bb30514bbad" providerId="LiveId" clId="{072787B7-7A06-4733-8709-35F742FB9889}" dt="2022-05-30T13:55:11.892" v="3009"/>
          <ac:spMkLst>
            <pc:docMk/>
            <pc:sldMk cId="2488575510" sldId="270"/>
            <ac:spMk id="11" creationId="{75530FA8-C203-DB0D-E329-2DF6EDBC0B9C}"/>
          </ac:spMkLst>
        </pc:spChg>
        <pc:spChg chg="add del mod">
          <ac:chgData name="Anju Abinash" userId="39db8bb30514bbad" providerId="LiveId" clId="{072787B7-7A06-4733-8709-35F742FB9889}" dt="2022-05-30T13:55:57.792" v="3026" actId="478"/>
          <ac:spMkLst>
            <pc:docMk/>
            <pc:sldMk cId="2488575510" sldId="270"/>
            <ac:spMk id="13" creationId="{10625B62-3D58-4E0B-0B02-BAF90D7564D0}"/>
          </ac:spMkLst>
        </pc:spChg>
        <pc:spChg chg="add del mod">
          <ac:chgData name="Anju Abinash" userId="39db8bb30514bbad" providerId="LiveId" clId="{072787B7-7A06-4733-8709-35F742FB9889}" dt="2022-05-30T13:56:08.728" v="3028"/>
          <ac:spMkLst>
            <pc:docMk/>
            <pc:sldMk cId="2488575510" sldId="270"/>
            <ac:spMk id="15" creationId="{7E0D95C5-F223-AAA7-C133-30E81DA84253}"/>
          </ac:spMkLst>
        </pc:spChg>
        <pc:picChg chg="add del">
          <ac:chgData name="Anju Abinash" userId="39db8bb30514bbad" providerId="LiveId" clId="{072787B7-7A06-4733-8709-35F742FB9889}" dt="2022-05-30T13:55:03.053" v="3007"/>
          <ac:picMkLst>
            <pc:docMk/>
            <pc:sldMk cId="2488575510" sldId="270"/>
            <ac:picMk id="4" creationId="{3E8C36F7-2A65-64DC-BCA4-35A9D505F444}"/>
          </ac:picMkLst>
        </pc:picChg>
        <pc:picChg chg="add del">
          <ac:chgData name="Anju Abinash" userId="39db8bb30514bbad" providerId="LiveId" clId="{072787B7-7A06-4733-8709-35F742FB9889}" dt="2022-05-30T13:55:06.436" v="3008" actId="21"/>
          <ac:picMkLst>
            <pc:docMk/>
            <pc:sldMk cId="2488575510" sldId="270"/>
            <ac:picMk id="7" creationId="{52D89E8A-8083-237A-9027-6F7BB0D5B568}"/>
          </ac:picMkLst>
        </pc:picChg>
        <pc:picChg chg="add del">
          <ac:chgData name="Anju Abinash" userId="39db8bb30514bbad" providerId="LiveId" clId="{072787B7-7A06-4733-8709-35F742FB9889}" dt="2022-05-30T13:56:01.387" v="3027" actId="21"/>
          <ac:picMkLst>
            <pc:docMk/>
            <pc:sldMk cId="2488575510" sldId="270"/>
            <ac:picMk id="8" creationId="{B2A39DFC-832A-59E9-8F9E-CF16C52A28D3}"/>
          </ac:picMkLst>
        </pc:picChg>
        <pc:picChg chg="add mod">
          <ac:chgData name="Anju Abinash" userId="39db8bb30514bbad" providerId="LiveId" clId="{072787B7-7A06-4733-8709-35F742FB9889}" dt="2022-05-30T13:56:22.795" v="3032" actId="14100"/>
          <ac:picMkLst>
            <pc:docMk/>
            <pc:sldMk cId="2488575510" sldId="270"/>
            <ac:picMk id="16" creationId="{B06415BC-16AC-166A-2C1A-E044DD7761BE}"/>
          </ac:picMkLst>
        </pc:picChg>
        <pc:picChg chg="add mod">
          <ac:chgData name="Anju Abinash" userId="39db8bb30514bbad" providerId="LiveId" clId="{072787B7-7A06-4733-8709-35F742FB9889}" dt="2022-05-30T13:55:15.627" v="3010" actId="1076"/>
          <ac:picMkLst>
            <pc:docMk/>
            <pc:sldMk cId="2488575510" sldId="270"/>
            <ac:picMk id="7170" creationId="{90FAFE2F-C8DD-3169-AE96-2B464EEBA357}"/>
          </ac:picMkLst>
        </pc:picChg>
        <pc:picChg chg="add del mod">
          <ac:chgData name="Anju Abinash" userId="39db8bb30514bbad" providerId="LiveId" clId="{072787B7-7A06-4733-8709-35F742FB9889}" dt="2022-05-30T13:55:55.684" v="3025"/>
          <ac:picMkLst>
            <pc:docMk/>
            <pc:sldMk cId="2488575510" sldId="270"/>
            <ac:picMk id="7172" creationId="{4B022127-B912-D3E4-A6AB-496D87053A03}"/>
          </ac:picMkLst>
        </pc:picChg>
      </pc:sldChg>
      <pc:sldChg chg="addSp delSp modSp new mod">
        <pc:chgData name="Anju Abinash" userId="39db8bb30514bbad" providerId="LiveId" clId="{072787B7-7A06-4733-8709-35F742FB9889}" dt="2022-05-30T17:24:24.436" v="5612" actId="255"/>
        <pc:sldMkLst>
          <pc:docMk/>
          <pc:sldMk cId="415595333" sldId="271"/>
        </pc:sldMkLst>
        <pc:spChg chg="mod">
          <ac:chgData name="Anju Abinash" userId="39db8bb30514bbad" providerId="LiveId" clId="{072787B7-7A06-4733-8709-35F742FB9889}" dt="2022-05-30T17:24:14.144" v="5610" actId="2711"/>
          <ac:spMkLst>
            <pc:docMk/>
            <pc:sldMk cId="415595333" sldId="271"/>
            <ac:spMk id="2" creationId="{A757B014-23A2-07FA-6491-5CBD126ED3B7}"/>
          </ac:spMkLst>
        </pc:spChg>
        <pc:spChg chg="mod">
          <ac:chgData name="Anju Abinash" userId="39db8bb30514bbad" providerId="LiveId" clId="{072787B7-7A06-4733-8709-35F742FB9889}" dt="2022-05-30T17:24:24.436" v="5612" actId="255"/>
          <ac:spMkLst>
            <pc:docMk/>
            <pc:sldMk cId="415595333" sldId="271"/>
            <ac:spMk id="3" creationId="{1AFB109A-3295-CD71-D156-2406F30BAB89}"/>
          </ac:spMkLst>
        </pc:spChg>
        <pc:spChg chg="add del">
          <ac:chgData name="Anju Abinash" userId="39db8bb30514bbad" providerId="LiveId" clId="{072787B7-7A06-4733-8709-35F742FB9889}" dt="2022-05-30T14:01:41.784" v="3297"/>
          <ac:spMkLst>
            <pc:docMk/>
            <pc:sldMk cId="415595333" sldId="271"/>
            <ac:spMk id="4" creationId="{D53A7FB2-A90B-EA5E-E04F-034389E3793D}"/>
          </ac:spMkLst>
        </pc:spChg>
      </pc:sldChg>
      <pc:sldChg chg="modSp new del mod">
        <pc:chgData name="Anju Abinash" userId="39db8bb30514bbad" providerId="LiveId" clId="{072787B7-7A06-4733-8709-35F742FB9889}" dt="2022-05-30T14:16:47.038" v="3671" actId="2696"/>
        <pc:sldMkLst>
          <pc:docMk/>
          <pc:sldMk cId="1799068435" sldId="272"/>
        </pc:sldMkLst>
        <pc:spChg chg="mod">
          <ac:chgData name="Anju Abinash" userId="39db8bb30514bbad" providerId="LiveId" clId="{072787B7-7A06-4733-8709-35F742FB9889}" dt="2022-05-30T14:06:51.295" v="3356" actId="20577"/>
          <ac:spMkLst>
            <pc:docMk/>
            <pc:sldMk cId="1799068435" sldId="272"/>
            <ac:spMk id="2" creationId="{B467186E-BB91-4BD8-2FC2-30A5403D6303}"/>
          </ac:spMkLst>
        </pc:spChg>
      </pc:sldChg>
      <pc:sldChg chg="addSp delSp modSp new mod">
        <pc:chgData name="Anju Abinash" userId="39db8bb30514bbad" providerId="LiveId" clId="{072787B7-7A06-4733-8709-35F742FB9889}" dt="2022-05-30T17:24:04.197" v="5608" actId="113"/>
        <pc:sldMkLst>
          <pc:docMk/>
          <pc:sldMk cId="2375907450" sldId="273"/>
        </pc:sldMkLst>
        <pc:spChg chg="mod">
          <ac:chgData name="Anju Abinash" userId="39db8bb30514bbad" providerId="LiveId" clId="{072787B7-7A06-4733-8709-35F742FB9889}" dt="2022-05-30T17:23:42.125" v="5605" actId="255"/>
          <ac:spMkLst>
            <pc:docMk/>
            <pc:sldMk cId="2375907450" sldId="273"/>
            <ac:spMk id="2" creationId="{1C432E4C-5A86-2E80-A20C-B136087E6747}"/>
          </ac:spMkLst>
        </pc:spChg>
        <pc:spChg chg="del">
          <ac:chgData name="Anju Abinash" userId="39db8bb30514bbad" providerId="LiveId" clId="{072787B7-7A06-4733-8709-35F742FB9889}" dt="2022-05-30T14:12:39.994" v="3472"/>
          <ac:spMkLst>
            <pc:docMk/>
            <pc:sldMk cId="2375907450" sldId="273"/>
            <ac:spMk id="3" creationId="{942F3BFA-3841-F9F7-FE80-655F7989AC1B}"/>
          </ac:spMkLst>
        </pc:spChg>
        <pc:spChg chg="mod">
          <ac:chgData name="Anju Abinash" userId="39db8bb30514bbad" providerId="LiveId" clId="{072787B7-7A06-4733-8709-35F742FB9889}" dt="2022-05-30T17:24:04.197" v="5608" actId="113"/>
          <ac:spMkLst>
            <pc:docMk/>
            <pc:sldMk cId="2375907450" sldId="273"/>
            <ac:spMk id="4" creationId="{D9A786D0-B0BA-30F5-BF82-ECAA1EFF8D79}"/>
          </ac:spMkLst>
        </pc:spChg>
        <pc:picChg chg="add mod">
          <ac:chgData name="Anju Abinash" userId="39db8bb30514bbad" providerId="LiveId" clId="{072787B7-7A06-4733-8709-35F742FB9889}" dt="2022-05-30T14:13:38.346" v="3481" actId="14100"/>
          <ac:picMkLst>
            <pc:docMk/>
            <pc:sldMk cId="2375907450" sldId="273"/>
            <ac:picMk id="5" creationId="{43E726FF-6F5C-6C3B-1856-8ABC89794C5E}"/>
          </ac:picMkLst>
        </pc:picChg>
        <pc:picChg chg="add mod">
          <ac:chgData name="Anju Abinash" userId="39db8bb30514bbad" providerId="LiveId" clId="{072787B7-7A06-4733-8709-35F742FB9889}" dt="2022-05-30T14:13:42.646" v="3482" actId="14100"/>
          <ac:picMkLst>
            <pc:docMk/>
            <pc:sldMk cId="2375907450" sldId="273"/>
            <ac:picMk id="6" creationId="{5BAE2321-B7C5-F584-EEB8-AF3C8CC372C6}"/>
          </ac:picMkLst>
        </pc:picChg>
      </pc:sldChg>
      <pc:sldChg chg="addSp delSp modSp new del">
        <pc:chgData name="Anju Abinash" userId="39db8bb30514bbad" providerId="LiveId" clId="{072787B7-7A06-4733-8709-35F742FB9889}" dt="2022-05-30T14:26:36.847" v="3938" actId="2696"/>
        <pc:sldMkLst>
          <pc:docMk/>
          <pc:sldMk cId="4052556079" sldId="274"/>
        </pc:sldMkLst>
        <pc:spChg chg="del">
          <ac:chgData name="Anju Abinash" userId="39db8bb30514bbad" providerId="LiveId" clId="{072787B7-7A06-4733-8709-35F742FB9889}" dt="2022-05-30T14:17:39.098" v="3673"/>
          <ac:spMkLst>
            <pc:docMk/>
            <pc:sldMk cId="4052556079" sldId="274"/>
            <ac:spMk id="3" creationId="{011FBC4C-C7BE-BE97-E8FB-51E21D46A4AB}"/>
          </ac:spMkLst>
        </pc:spChg>
        <pc:picChg chg="add mod">
          <ac:chgData name="Anju Abinash" userId="39db8bb30514bbad" providerId="LiveId" clId="{072787B7-7A06-4733-8709-35F742FB9889}" dt="2022-05-30T14:17:52.676" v="3677" actId="14100"/>
          <ac:picMkLst>
            <pc:docMk/>
            <pc:sldMk cId="4052556079" sldId="274"/>
            <ac:picMk id="9218" creationId="{628F866D-BEC9-ED4B-0A00-5C186FCFA465}"/>
          </ac:picMkLst>
        </pc:picChg>
      </pc:sldChg>
      <pc:sldChg chg="addSp delSp modSp add mod">
        <pc:chgData name="Anju Abinash" userId="39db8bb30514bbad" providerId="LiveId" clId="{072787B7-7A06-4733-8709-35F742FB9889}" dt="2022-05-30T17:23:28.643" v="5603" actId="255"/>
        <pc:sldMkLst>
          <pc:docMk/>
          <pc:sldMk cId="1164634161" sldId="275"/>
        </pc:sldMkLst>
        <pc:spChg chg="mod">
          <ac:chgData name="Anju Abinash" userId="39db8bb30514bbad" providerId="LiveId" clId="{072787B7-7A06-4733-8709-35F742FB9889}" dt="2022-05-30T17:23:17.671" v="5601" actId="207"/>
          <ac:spMkLst>
            <pc:docMk/>
            <pc:sldMk cId="1164634161" sldId="275"/>
            <ac:spMk id="2" creationId="{1C432E4C-5A86-2E80-A20C-B136087E6747}"/>
          </ac:spMkLst>
        </pc:spChg>
        <pc:spChg chg="mod">
          <ac:chgData name="Anju Abinash" userId="39db8bb30514bbad" providerId="LiveId" clId="{072787B7-7A06-4733-8709-35F742FB9889}" dt="2022-05-30T17:23:28.643" v="5603" actId="255"/>
          <ac:spMkLst>
            <pc:docMk/>
            <pc:sldMk cId="1164634161" sldId="275"/>
            <ac:spMk id="4" creationId="{D9A786D0-B0BA-30F5-BF82-ECAA1EFF8D79}"/>
          </ac:spMkLst>
        </pc:spChg>
        <pc:spChg chg="add del mod">
          <ac:chgData name="Anju Abinash" userId="39db8bb30514bbad" providerId="LiveId" clId="{072787B7-7A06-4733-8709-35F742FB9889}" dt="2022-05-30T14:20:19.339" v="3701"/>
          <ac:spMkLst>
            <pc:docMk/>
            <pc:sldMk cId="1164634161" sldId="275"/>
            <ac:spMk id="7" creationId="{DD61D12D-A40B-A696-2BBF-EBE866C324DF}"/>
          </ac:spMkLst>
        </pc:spChg>
        <pc:spChg chg="add del">
          <ac:chgData name="Anju Abinash" userId="39db8bb30514bbad" providerId="LiveId" clId="{072787B7-7A06-4733-8709-35F742FB9889}" dt="2022-05-30T14:21:00.090" v="3709"/>
          <ac:spMkLst>
            <pc:docMk/>
            <pc:sldMk cId="1164634161" sldId="275"/>
            <ac:spMk id="9" creationId="{F5075A1B-BAFE-10C9-3A65-9C22D9C81127}"/>
          </ac:spMkLst>
        </pc:spChg>
        <pc:picChg chg="del">
          <ac:chgData name="Anju Abinash" userId="39db8bb30514bbad" providerId="LiveId" clId="{072787B7-7A06-4733-8709-35F742FB9889}" dt="2022-05-30T14:18:08.261" v="3679" actId="478"/>
          <ac:picMkLst>
            <pc:docMk/>
            <pc:sldMk cId="1164634161" sldId="275"/>
            <ac:picMk id="5" creationId="{43E726FF-6F5C-6C3B-1856-8ABC89794C5E}"/>
          </ac:picMkLst>
        </pc:picChg>
        <pc:picChg chg="del">
          <ac:chgData name="Anju Abinash" userId="39db8bb30514bbad" providerId="LiveId" clId="{072787B7-7A06-4733-8709-35F742FB9889}" dt="2022-05-30T14:18:24.071" v="3680" actId="21"/>
          <ac:picMkLst>
            <pc:docMk/>
            <pc:sldMk cId="1164634161" sldId="275"/>
            <ac:picMk id="6" creationId="{5BAE2321-B7C5-F584-EEB8-AF3C8CC372C6}"/>
          </ac:picMkLst>
        </pc:picChg>
        <pc:picChg chg="add mod">
          <ac:chgData name="Anju Abinash" userId="39db8bb30514bbad" providerId="LiveId" clId="{072787B7-7A06-4733-8709-35F742FB9889}" dt="2022-05-30T14:20:30.340" v="3705" actId="14100"/>
          <ac:picMkLst>
            <pc:docMk/>
            <pc:sldMk cId="1164634161" sldId="275"/>
            <ac:picMk id="8" creationId="{E2F12A55-4CEB-99C8-BC93-E6F9E5C77881}"/>
          </ac:picMkLst>
        </pc:picChg>
      </pc:sldChg>
      <pc:sldChg chg="modSp new mod">
        <pc:chgData name="Anju Abinash" userId="39db8bb30514bbad" providerId="LiveId" clId="{072787B7-7A06-4733-8709-35F742FB9889}" dt="2022-05-30T17:22:55.526" v="5599" actId="313"/>
        <pc:sldMkLst>
          <pc:docMk/>
          <pc:sldMk cId="3688931942" sldId="276"/>
        </pc:sldMkLst>
        <pc:spChg chg="mod">
          <ac:chgData name="Anju Abinash" userId="39db8bb30514bbad" providerId="LiveId" clId="{072787B7-7A06-4733-8709-35F742FB9889}" dt="2022-05-30T17:22:29.402" v="5596" actId="207"/>
          <ac:spMkLst>
            <pc:docMk/>
            <pc:sldMk cId="3688931942" sldId="276"/>
            <ac:spMk id="2" creationId="{7FE4CF15-F98C-69DE-70C6-79D9622E65AC}"/>
          </ac:spMkLst>
        </pc:spChg>
        <pc:spChg chg="mod">
          <ac:chgData name="Anju Abinash" userId="39db8bb30514bbad" providerId="LiveId" clId="{072787B7-7A06-4733-8709-35F742FB9889}" dt="2022-05-30T17:22:55.526" v="5599" actId="313"/>
          <ac:spMkLst>
            <pc:docMk/>
            <pc:sldMk cId="3688931942" sldId="276"/>
            <ac:spMk id="3" creationId="{B6178052-96A7-92E0-77EE-3A2AB2886A83}"/>
          </ac:spMkLst>
        </pc:spChg>
      </pc:sldChg>
      <pc:sldChg chg="addSp delSp modSp new mod">
        <pc:chgData name="Anju Abinash" userId="39db8bb30514bbad" providerId="LiveId" clId="{072787B7-7A06-4733-8709-35F742FB9889}" dt="2022-05-30T17:22:09.178" v="5592" actId="255"/>
        <pc:sldMkLst>
          <pc:docMk/>
          <pc:sldMk cId="2316796848" sldId="277"/>
        </pc:sldMkLst>
        <pc:spChg chg="mod">
          <ac:chgData name="Anju Abinash" userId="39db8bb30514bbad" providerId="LiveId" clId="{072787B7-7A06-4733-8709-35F742FB9889}" dt="2022-05-30T17:22:00.489" v="5590" actId="2711"/>
          <ac:spMkLst>
            <pc:docMk/>
            <pc:sldMk cId="2316796848" sldId="277"/>
            <ac:spMk id="2" creationId="{E5294568-327F-8A66-AC13-363ACD53E36C}"/>
          </ac:spMkLst>
        </pc:spChg>
        <pc:spChg chg="mod">
          <ac:chgData name="Anju Abinash" userId="39db8bb30514bbad" providerId="LiveId" clId="{072787B7-7A06-4733-8709-35F742FB9889}" dt="2022-05-30T17:22:09.178" v="5592" actId="255"/>
          <ac:spMkLst>
            <pc:docMk/>
            <pc:sldMk cId="2316796848" sldId="277"/>
            <ac:spMk id="3" creationId="{4F409BEE-EC5B-FE7B-F2ED-496A6B2F36DF}"/>
          </ac:spMkLst>
        </pc:spChg>
        <pc:spChg chg="add del">
          <ac:chgData name="Anju Abinash" userId="39db8bb30514bbad" providerId="LiveId" clId="{072787B7-7A06-4733-8709-35F742FB9889}" dt="2022-05-30T14:40:40.735" v="4665"/>
          <ac:spMkLst>
            <pc:docMk/>
            <pc:sldMk cId="2316796848" sldId="277"/>
            <ac:spMk id="4" creationId="{FB675943-01D4-66E4-435B-A8588302D306}"/>
          </ac:spMkLst>
        </pc:spChg>
      </pc:sldChg>
      <pc:sldChg chg="addSp delSp modSp new mod">
        <pc:chgData name="Anju Abinash" userId="39db8bb30514bbad" providerId="LiveId" clId="{072787B7-7A06-4733-8709-35F742FB9889}" dt="2022-05-30T17:21:47.905" v="5588" actId="2711"/>
        <pc:sldMkLst>
          <pc:docMk/>
          <pc:sldMk cId="3636752811" sldId="278"/>
        </pc:sldMkLst>
        <pc:spChg chg="mod">
          <ac:chgData name="Anju Abinash" userId="39db8bb30514bbad" providerId="LiveId" clId="{072787B7-7A06-4733-8709-35F742FB9889}" dt="2022-05-30T17:21:47.905" v="5588" actId="2711"/>
          <ac:spMkLst>
            <pc:docMk/>
            <pc:sldMk cId="3636752811" sldId="278"/>
            <ac:spMk id="2" creationId="{1CBC9E25-D03C-CB19-7ACF-CA494F0598C9}"/>
          </ac:spMkLst>
        </pc:spChg>
        <pc:spChg chg="del mod">
          <ac:chgData name="Anju Abinash" userId="39db8bb30514bbad" providerId="LiveId" clId="{072787B7-7A06-4733-8709-35F742FB9889}" dt="2022-05-30T14:42:43.232" v="4733"/>
          <ac:spMkLst>
            <pc:docMk/>
            <pc:sldMk cId="3636752811" sldId="278"/>
            <ac:spMk id="3" creationId="{DBEB8B1C-14A1-2327-2F4C-52AA650AA1F0}"/>
          </ac:spMkLst>
        </pc:spChg>
        <pc:picChg chg="add mod">
          <ac:chgData name="Anju Abinash" userId="39db8bb30514bbad" providerId="LiveId" clId="{072787B7-7A06-4733-8709-35F742FB9889}" dt="2022-05-30T14:43:00.930" v="4737" actId="1076"/>
          <ac:picMkLst>
            <pc:docMk/>
            <pc:sldMk cId="3636752811" sldId="278"/>
            <ac:picMk id="4" creationId="{0CE19E0E-0AF9-6BF1-B628-C700B46AB974}"/>
          </ac:picMkLst>
        </pc:picChg>
      </pc:sldChg>
      <pc:sldChg chg="addSp delSp modSp new mod">
        <pc:chgData name="Anju Abinash" userId="39db8bb30514bbad" providerId="LiveId" clId="{072787B7-7A06-4733-8709-35F742FB9889}" dt="2022-05-30T17:21:29.580" v="5585" actId="207"/>
        <pc:sldMkLst>
          <pc:docMk/>
          <pc:sldMk cId="658121555" sldId="279"/>
        </pc:sldMkLst>
        <pc:spChg chg="mod">
          <ac:chgData name="Anju Abinash" userId="39db8bb30514bbad" providerId="LiveId" clId="{072787B7-7A06-4733-8709-35F742FB9889}" dt="2022-05-30T17:21:29.580" v="5585" actId="207"/>
          <ac:spMkLst>
            <pc:docMk/>
            <pc:sldMk cId="658121555" sldId="279"/>
            <ac:spMk id="2" creationId="{D875341C-5265-1845-84BC-2308C6BC1CDF}"/>
          </ac:spMkLst>
        </pc:spChg>
        <pc:spChg chg="del mod">
          <ac:chgData name="Anju Abinash" userId="39db8bb30514bbad" providerId="LiveId" clId="{072787B7-7A06-4733-8709-35F742FB9889}" dt="2022-05-30T14:48:19.723" v="4880"/>
          <ac:spMkLst>
            <pc:docMk/>
            <pc:sldMk cId="658121555" sldId="279"/>
            <ac:spMk id="3" creationId="{6C51C1C5-FBF7-8D04-9B5A-98ADC183438C}"/>
          </ac:spMkLst>
        </pc:spChg>
        <pc:picChg chg="add mod">
          <ac:chgData name="Anju Abinash" userId="39db8bb30514bbad" providerId="LiveId" clId="{072787B7-7A06-4733-8709-35F742FB9889}" dt="2022-05-30T14:48:46.561" v="4885" actId="14100"/>
          <ac:picMkLst>
            <pc:docMk/>
            <pc:sldMk cId="658121555" sldId="279"/>
            <ac:picMk id="4" creationId="{2BCB7732-DD22-FD45-A8D5-BA61D66C5E65}"/>
          </ac:picMkLst>
        </pc:picChg>
      </pc:sldChg>
      <pc:sldChg chg="modSp new mod">
        <pc:chgData name="Anju Abinash" userId="39db8bb30514bbad" providerId="LiveId" clId="{072787B7-7A06-4733-8709-35F742FB9889}" dt="2022-05-30T17:21:18.669" v="5583" actId="255"/>
        <pc:sldMkLst>
          <pc:docMk/>
          <pc:sldMk cId="4081483531" sldId="280"/>
        </pc:sldMkLst>
        <pc:spChg chg="mod">
          <ac:chgData name="Anju Abinash" userId="39db8bb30514bbad" providerId="LiveId" clId="{072787B7-7A06-4733-8709-35F742FB9889}" dt="2022-05-30T17:20:52.102" v="5573" actId="207"/>
          <ac:spMkLst>
            <pc:docMk/>
            <pc:sldMk cId="4081483531" sldId="280"/>
            <ac:spMk id="2" creationId="{9E783B3A-7E8E-6BB7-188D-132ADEBBE59C}"/>
          </ac:spMkLst>
        </pc:spChg>
        <pc:spChg chg="mod">
          <ac:chgData name="Anju Abinash" userId="39db8bb30514bbad" providerId="LiveId" clId="{072787B7-7A06-4733-8709-35F742FB9889}" dt="2022-05-30T17:21:18.669" v="5583" actId="255"/>
          <ac:spMkLst>
            <pc:docMk/>
            <pc:sldMk cId="4081483531" sldId="280"/>
            <ac:spMk id="3" creationId="{F967E10D-E96E-2A6A-0E78-5F5595C2F821}"/>
          </ac:spMkLst>
        </pc:spChg>
      </pc:sldChg>
      <pc:sldChg chg="addSp delSp modSp new mod">
        <pc:chgData name="Anju Abinash" userId="39db8bb30514bbad" providerId="LiveId" clId="{072787B7-7A06-4733-8709-35F742FB9889}" dt="2022-05-30T17:20:28.395" v="5570" actId="14838"/>
        <pc:sldMkLst>
          <pc:docMk/>
          <pc:sldMk cId="55793834" sldId="281"/>
        </pc:sldMkLst>
        <pc:spChg chg="mod">
          <ac:chgData name="Anju Abinash" userId="39db8bb30514bbad" providerId="LiveId" clId="{072787B7-7A06-4733-8709-35F742FB9889}" dt="2022-05-30T17:20:28.395" v="5570" actId="14838"/>
          <ac:spMkLst>
            <pc:docMk/>
            <pc:sldMk cId="55793834" sldId="281"/>
            <ac:spMk id="2" creationId="{FE858466-5606-2696-2EB9-8847125A565B}"/>
          </ac:spMkLst>
        </pc:spChg>
        <pc:spChg chg="mod">
          <ac:chgData name="Anju Abinash" userId="39db8bb30514bbad" providerId="LiveId" clId="{072787B7-7A06-4733-8709-35F742FB9889}" dt="2022-05-30T15:25:08.327" v="5113" actId="207"/>
          <ac:spMkLst>
            <pc:docMk/>
            <pc:sldMk cId="55793834" sldId="281"/>
            <ac:spMk id="3" creationId="{3CE8B783-712B-4A6E-BEA0-B39EEA63A960}"/>
          </ac:spMkLst>
        </pc:spChg>
        <pc:spChg chg="del">
          <ac:chgData name="Anju Abinash" userId="39db8bb30514bbad" providerId="LiveId" clId="{072787B7-7A06-4733-8709-35F742FB9889}" dt="2022-05-30T15:22:37.507" v="5064"/>
          <ac:spMkLst>
            <pc:docMk/>
            <pc:sldMk cId="55793834" sldId="281"/>
            <ac:spMk id="4" creationId="{2C6DD860-14E2-C175-E16B-2F7A60CA5E13}"/>
          </ac:spMkLst>
        </pc:spChg>
        <pc:spChg chg="mod">
          <ac:chgData name="Anju Abinash" userId="39db8bb30514bbad" providerId="LiveId" clId="{072787B7-7A06-4733-8709-35F742FB9889}" dt="2022-05-30T15:25:08.327" v="5113" actId="207"/>
          <ac:spMkLst>
            <pc:docMk/>
            <pc:sldMk cId="55793834" sldId="281"/>
            <ac:spMk id="5" creationId="{D8FF2578-7607-77D1-637C-4B1850408E4F}"/>
          </ac:spMkLst>
        </pc:spChg>
        <pc:spChg chg="del">
          <ac:chgData name="Anju Abinash" userId="39db8bb30514bbad" providerId="LiveId" clId="{072787B7-7A06-4733-8709-35F742FB9889}" dt="2022-05-30T15:22:52.765" v="5067"/>
          <ac:spMkLst>
            <pc:docMk/>
            <pc:sldMk cId="55793834" sldId="281"/>
            <ac:spMk id="6" creationId="{399C07DC-796D-BE32-4620-7AED2CD8AE8D}"/>
          </ac:spMkLst>
        </pc:spChg>
        <pc:picChg chg="add mod">
          <ac:chgData name="Anju Abinash" userId="39db8bb30514bbad" providerId="LiveId" clId="{072787B7-7A06-4733-8709-35F742FB9889}" dt="2022-05-30T15:23:28.548" v="5073" actId="14100"/>
          <ac:picMkLst>
            <pc:docMk/>
            <pc:sldMk cId="55793834" sldId="281"/>
            <ac:picMk id="7" creationId="{72D5B95F-81AC-75F0-688B-4CCB7C1C433A}"/>
          </ac:picMkLst>
        </pc:picChg>
        <pc:picChg chg="add mod">
          <ac:chgData name="Anju Abinash" userId="39db8bb30514bbad" providerId="LiveId" clId="{072787B7-7A06-4733-8709-35F742FB9889}" dt="2022-05-30T15:23:17.013" v="5072" actId="14100"/>
          <ac:picMkLst>
            <pc:docMk/>
            <pc:sldMk cId="55793834" sldId="281"/>
            <ac:picMk id="8" creationId="{B929039E-5E63-66E4-AA06-1EE54C54B895}"/>
          </ac:picMkLst>
        </pc:picChg>
      </pc:sldChg>
      <pc:sldChg chg="addSp delSp modSp new mod">
        <pc:chgData name="Anju Abinash" userId="39db8bb30514bbad" providerId="LiveId" clId="{072787B7-7A06-4733-8709-35F742FB9889}" dt="2022-05-30T17:19:47.578" v="5567" actId="14861"/>
        <pc:sldMkLst>
          <pc:docMk/>
          <pc:sldMk cId="4210268562" sldId="282"/>
        </pc:sldMkLst>
        <pc:spChg chg="mod">
          <ac:chgData name="Anju Abinash" userId="39db8bb30514bbad" providerId="LiveId" clId="{072787B7-7A06-4733-8709-35F742FB9889}" dt="2022-05-30T17:19:47.578" v="5567" actId="14861"/>
          <ac:spMkLst>
            <pc:docMk/>
            <pc:sldMk cId="4210268562" sldId="282"/>
            <ac:spMk id="2" creationId="{48C81773-F224-86A9-58D9-C637465B548E}"/>
          </ac:spMkLst>
        </pc:spChg>
        <pc:spChg chg="del">
          <ac:chgData name="Anju Abinash" userId="39db8bb30514bbad" providerId="LiveId" clId="{072787B7-7A06-4733-8709-35F742FB9889}" dt="2022-05-30T17:11:53.224" v="5138"/>
          <ac:spMkLst>
            <pc:docMk/>
            <pc:sldMk cId="4210268562" sldId="282"/>
            <ac:spMk id="3" creationId="{A36B59AD-02A8-30BD-A1E9-CC4EE3995F61}"/>
          </ac:spMkLst>
        </pc:spChg>
        <pc:picChg chg="add mod">
          <ac:chgData name="Anju Abinash" userId="39db8bb30514bbad" providerId="LiveId" clId="{072787B7-7A06-4733-8709-35F742FB9889}" dt="2022-05-30T17:19:34.531" v="5566" actId="14100"/>
          <ac:picMkLst>
            <pc:docMk/>
            <pc:sldMk cId="4210268562" sldId="282"/>
            <ac:picMk id="4" creationId="{82B2AC4D-89D4-2472-D599-EE47D1EFA3C4}"/>
          </ac:picMkLst>
        </pc:picChg>
      </pc:sldChg>
      <pc:sldChg chg="modSp new mod">
        <pc:chgData name="Anju Abinash" userId="39db8bb30514bbad" providerId="LiveId" clId="{072787B7-7A06-4733-8709-35F742FB9889}" dt="2022-05-30T17:18:44.686" v="5562" actId="14838"/>
        <pc:sldMkLst>
          <pc:docMk/>
          <pc:sldMk cId="1602469022" sldId="283"/>
        </pc:sldMkLst>
        <pc:spChg chg="mod">
          <ac:chgData name="Anju Abinash" userId="39db8bb30514bbad" providerId="LiveId" clId="{072787B7-7A06-4733-8709-35F742FB9889}" dt="2022-05-30T17:18:44.686" v="5562" actId="14838"/>
          <ac:spMkLst>
            <pc:docMk/>
            <pc:sldMk cId="1602469022" sldId="283"/>
            <ac:spMk id="2" creationId="{C1084527-7DCE-1E73-B46C-D1F83A9DAFD3}"/>
          </ac:spMkLst>
        </pc:spChg>
        <pc:spChg chg="mod">
          <ac:chgData name="Anju Abinash" userId="39db8bb30514bbad" providerId="LiveId" clId="{072787B7-7A06-4733-8709-35F742FB9889}" dt="2022-05-30T17:17:47.952" v="5560" actId="255"/>
          <ac:spMkLst>
            <pc:docMk/>
            <pc:sldMk cId="1602469022" sldId="283"/>
            <ac:spMk id="3" creationId="{6F3D190F-38AC-3881-A64C-ADEE5710FE6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0T17:50:56.07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9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3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9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566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71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8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6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7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1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1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2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BF3F-905A-C3C4-A35C-122F506E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44" y="2300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EDA ASSIGNMENT 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30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2880-D2FC-146E-E7DB-8E2E29D7C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276" y="579923"/>
            <a:ext cx="9610423" cy="93124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9BAD5-BD85-0EF7-060B-CD3FE9E98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276" y="1694045"/>
            <a:ext cx="9242675" cy="47260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outlier is a data point in a data set that is distant from all other observation.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 point that lies outside the overall distribution of dataset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exist due to </a:t>
            </a:r>
            <a:r>
              <a:rPr lang="en-IN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the data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an </a:t>
            </a:r>
            <a:r>
              <a:rPr lang="en-IN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measurement error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identify the outliers by using: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endParaRPr lang="en-US" b="1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b="1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treate</a:t>
            </a: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outliers in two ways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Range(IQR) Method</a:t>
            </a:r>
            <a:endParaRPr lang="en-IN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Capping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7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EFE1-FFC7-A420-32CB-5F943FAE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20" y="314529"/>
            <a:ext cx="8911687" cy="1013757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 : By using IQR</a:t>
            </a:r>
            <a:br>
              <a:rPr lang="en-IN" dirty="0"/>
            </a:br>
            <a:r>
              <a:rPr lang="en-IN" dirty="0"/>
              <a:t>      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F79E-EEAF-6CB7-7140-2783A614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020" y="1560042"/>
            <a:ext cx="4137668" cy="576262"/>
          </a:xfrm>
        </p:spPr>
        <p:txBody>
          <a:bodyPr/>
          <a:lstStyle/>
          <a:p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REGION_POPULATION_RELATIVE before treatment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B43FED-79D6-C4AF-D434-1A487671BE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4619" y="2502569"/>
            <a:ext cx="4137668" cy="329910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9F63E-5F82-D57C-213B-6FB574AF4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2105" y="1586468"/>
            <a:ext cx="3999001" cy="576262"/>
          </a:xfrm>
        </p:spPr>
        <p:txBody>
          <a:bodyPr/>
          <a:lstStyle/>
          <a:p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REGION_POPULATION_RELATIVE before treatment After Treatment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F85957-C1D7-A72C-7D3C-11D00C17B3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32105" y="2502569"/>
            <a:ext cx="3865276" cy="32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9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AF89-AF66-2BA7-5819-5CCC31F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432" y="314529"/>
            <a:ext cx="10128198" cy="95600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Treatment: By using capping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2BE6C-D9A2-2974-2724-21B571BEE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6294" y="1620005"/>
            <a:ext cx="4490939" cy="576262"/>
          </a:xfrm>
        </p:spPr>
        <p:txBody>
          <a:bodyPr/>
          <a:lstStyle/>
          <a:p>
            <a:r>
              <a:rPr lang="en-IN" sz="1600" b="1" dirty="0"/>
              <a:t>AMT_ANNUITY before capping treatment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D89E8A-8083-237A-9027-6F7BB0D5B5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36294" y="2545738"/>
            <a:ext cx="4167740" cy="29295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862EB-51F7-CC02-66E3-36D78F78F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7" y="1620005"/>
            <a:ext cx="4168838" cy="576262"/>
          </a:xfrm>
        </p:spPr>
        <p:txBody>
          <a:bodyPr/>
          <a:lstStyle/>
          <a:p>
            <a:r>
              <a:rPr lang="en-IN" sz="1600" b="1" dirty="0"/>
              <a:t>AMT_ANNUITY after capping treatment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A39DFC-832A-59E9-8F9E-CF16C52A28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6957" y="2545737"/>
            <a:ext cx="4167740" cy="29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9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AF89-AF66-2BA7-5819-5CCC31F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432" y="314529"/>
            <a:ext cx="10128198" cy="95600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Treatment: By using capping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whisk capping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2BE6C-D9A2-2974-2724-21B571BEE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6294" y="1620005"/>
            <a:ext cx="4490939" cy="576262"/>
          </a:xfrm>
        </p:spPr>
        <p:txBody>
          <a:bodyPr/>
          <a:lstStyle/>
          <a:p>
            <a:r>
              <a:rPr lang="en-IN" sz="1600" b="1" dirty="0"/>
              <a:t>EXT_SOURCE_3 before capping treatment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862EB-51F7-CC02-66E3-36D78F78F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7" y="1620005"/>
            <a:ext cx="4168838" cy="576262"/>
          </a:xfrm>
        </p:spPr>
        <p:txBody>
          <a:bodyPr/>
          <a:lstStyle/>
          <a:p>
            <a:r>
              <a:rPr lang="en-IN" sz="1600" b="1" dirty="0"/>
              <a:t>EXT_SOURCE_3 after capping treatment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0FAFE2F-C8DD-3169-AE96-2B464EEBA3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4" y="2502278"/>
            <a:ext cx="4343400" cy="3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06415BC-16AC-166A-2C1A-E044DD7761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6957" y="2502278"/>
            <a:ext cx="4168837" cy="32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7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B014-23A2-07FA-6491-5CBD126ED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544" y="656925"/>
            <a:ext cx="9310052" cy="83499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 Division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109A-3295-CD71-D156-2406F30BA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545" y="2242687"/>
            <a:ext cx="9849067" cy="366097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to divide the data frame in to two according to key driving factor.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inp1_1 is the data frame contains TARGET=1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inp1_0 is the data frame contains TARGET=0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two data frames are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inp1_1 : (3210 , 81)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Inp1_0 : (11596,81)</a:t>
            </a:r>
          </a:p>
        </p:txBody>
      </p:sp>
    </p:spTree>
    <p:extLst>
      <p:ext uri="{BB962C8B-B14F-4D97-AF65-F5344CB8AC3E}">
        <p14:creationId xmlns:p14="http://schemas.microsoft.com/office/powerpoint/2010/main" val="41559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2E4C-5A86-2E80-A20C-B136087E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664" y="292084"/>
            <a:ext cx="3880600" cy="97631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E726FF-6F5C-6C3B-1856-8ABC8979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802" y="780240"/>
            <a:ext cx="4240597" cy="29241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786D0-B0BA-30F5-BF82-ECAA1EFF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5664" y="1598615"/>
            <a:ext cx="3551722" cy="4262436"/>
          </a:xfrm>
        </p:spPr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CODE_GENDER and AMT_CREDIT variables are analysing on both datasets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and continuous variable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defaulters and non-defaulters have almost same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there is no gender difference for loan amounts.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E2321-B7C5-F584-EEB8-AF3C8CC37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02" y="3729833"/>
            <a:ext cx="4205303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0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2E4C-5A86-2E80-A20C-B136087E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664" y="292084"/>
            <a:ext cx="3880600" cy="97631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786D0-B0BA-30F5-BF82-ECAA1EFF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396" y="1598615"/>
            <a:ext cx="3955983" cy="4262436"/>
          </a:xfrm>
        </p:spPr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CODE_GENDER and AMT_CREDIT variables are analysing on both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have more loan granted and they have more difficulties to pay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non defaulters also mails are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are also facing issue for loan payment but its less than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non defaulters females are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F12A55-4CEB-99C8-BC93-E6F9E5C7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152" y="1268396"/>
            <a:ext cx="6314171" cy="46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CF15-F98C-69DE-70C6-79D9622E6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060" y="589548"/>
            <a:ext cx="8915399" cy="94086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Previous_application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78052-96A7-92E0-77EE-3A2AB2886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680" y="1905802"/>
            <a:ext cx="8915399" cy="4514249"/>
          </a:xfrm>
        </p:spPr>
        <p:txBody>
          <a:bodyPr/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procedure we have to do for previous application dataset (name as inp0).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 </a:t>
            </a:r>
            <a:r>
              <a:rPr 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shape , describe and info details  to get the overall details of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is data cleaning , in this we should find the % of null values present in individual column and drop it if its required or impute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Shape: (1670214 , 37)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application data set has only two columns which has &gt;99% missing values so we drop that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analysing the data some columns contains </a:t>
            </a:r>
            <a:r>
              <a:rPr lang="en-IN" b="1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“XNA” and “XAP”, we considered it as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impute the necessary changes to avoid null values (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continuous variable columns, impute the values with median of the respective columns and for categorical columns , impute with mode value.)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3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4568-327F-8A66-AC13-363ACD53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772" y="393104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Data Frames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9BEE-EC5B-FE7B-F2ED-496A6B2F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772" y="1673192"/>
            <a:ext cx="8915400" cy="3777622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to merge data frames, here I have done an inner joint of inp1_1 and inp0 on SK_ID_CURR and inp1_0 and inp0 on SK_ID_CURR.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both data frames are: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Inp1_1: (18150 , 114)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Inp1_0: (63145 , 114)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79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9E25-D03C-CB19-7ACF-CA494F05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531" y="498982"/>
            <a:ext cx="9367803" cy="199396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Univariant Analysis: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 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AMT_ANNUITY of both defaulters and non defaulters.</a:t>
            </a:r>
            <a:b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a Seaborn </a:t>
            </a:r>
            <a:r>
              <a:rPr lang="en-IN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Distplot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better understanding</a:t>
            </a:r>
            <a:br>
              <a:rPr lang="en-IN" sz="1100" b="1" i="0" dirty="0">
                <a:solidFill>
                  <a:srgbClr val="404040"/>
                </a:solidFill>
                <a:effectLst/>
                <a:latin typeface="Helvetica Neue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19E0E-0AF9-6BF1-B628-C700B46AB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647" y="2805062"/>
            <a:ext cx="8911687" cy="40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1DE2-1598-3A20-CE44-0DD4034F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02690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27A5B-22BC-772F-BF16-9D6540A4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377441"/>
            <a:ext cx="8791575" cy="291511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NewRomanPSMT_f_2"/>
              </a:rPr>
              <a:t>The aim is to identify the patterns which can help to understand the clients :-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TimesNewRomanPSMT_f_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NewRomanPSMT_f_2"/>
              </a:rPr>
              <a:t>Who have difficulty paying their instalments should not be given loan as it will cause business loss.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NewRomanPSMT_f_2"/>
              </a:rPr>
              <a:t>Who can make the payments on time and should be given loan as it will help to get business profit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288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341C-5265-1845-84BC-2308C6BC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645" y="162097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Univariant Analysis: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B7732-DD22-FD45-A8D5-BA61D66C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645" y="1357162"/>
            <a:ext cx="917877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3B3A-7E8E-6BB7-188D-132ADEBBE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426" y="348917"/>
            <a:ext cx="8915399" cy="98899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Observations: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7E10D-E96E-2A6A-0E78-5F5595C2F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425" y="1799925"/>
            <a:ext cx="8915399" cy="47933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deference between the defaulters and non defaulters in there contract status.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both cases Approved cases are more than the rest of the status.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offers are very less in defaulters.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8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8466-5606-2696-2EB9-8847125A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764" y="19097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Bivariant Analysis: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credited for loan and Price of the good which the loan is given.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8B783-712B-4A6E-BEA0-B39EEA63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2764" y="1830512"/>
            <a:ext cx="3992732" cy="5762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Defaulter 	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D5B95F-81AC-75F0-688B-4CCB7C1C4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0594" y="2768600"/>
            <a:ext cx="4622808" cy="358407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F2578-7607-77D1-637C-4B1850408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6506" y="1830512"/>
            <a:ext cx="3999001" cy="5762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defaulter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29039E-5E63-66E4-AA06-1EE54C54B8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9044" y="2765424"/>
            <a:ext cx="5062362" cy="35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1773-F224-86A9-58D9-C637465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3" y="327259"/>
            <a:ext cx="9964570" cy="1577741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Bivariant Analysis: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type vs Goods price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B2AC4D-89D4-2472-D599-EE47D1EFA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17" y="1656080"/>
            <a:ext cx="6689558" cy="53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4527-7DCE-1E73-B46C-D1F83A9DA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316" y="493295"/>
            <a:ext cx="8915399" cy="112628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D190F-38AC-3881-A64C-ADEE5710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419189"/>
            <a:ext cx="8915399" cy="245119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done all the necessary changes in the dataset and merge the application dataset and previous application dataset.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done the outlier treatment and necessary visualisations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done the univariant and bivariant analysis of both merged and unique dataset, observation are also mentioned.</a:t>
            </a:r>
          </a:p>
        </p:txBody>
      </p:sp>
    </p:spTree>
    <p:extLst>
      <p:ext uri="{BB962C8B-B14F-4D97-AF65-F5344CB8AC3E}">
        <p14:creationId xmlns:p14="http://schemas.microsoft.com/office/powerpoint/2010/main" val="160246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959-82FB-5646-3B3E-5CA75664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40081"/>
            <a:ext cx="8791575" cy="106359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EA0C7-8349-6769-8E4C-79B42D84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15427"/>
            <a:ext cx="8791575" cy="36827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the dictionaries like pandas, NumPy, matplotlib, statistics etc. and read the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columns in application dataset and the column dictionary will provide the guidance to understand all the parameters also find the key driving factor in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by that find the shape , describe and info details  to get the overall details of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is data cleaning , in this we should find the % of null values present in individual column and drop it if its required or impute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BA0E03-8AE0-5D91-F599-731BABC0F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029903"/>
            <a:ext cx="8791575" cy="5120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application dataset, we have 122 columns and 307511 row entities.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 gone through the data , I decided to eliminate column with more than 50% of null values for better analysis. After dropping dataset shape became (307511, 81)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 was to identify the continues and categorical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by that , done the imputation for the rest of the null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continuous variable columns, impute the values with median of the respective columns and for categorical columns , impute with mode value.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null values are cleared.</a:t>
            </a:r>
          </a:p>
          <a:p>
            <a:pPr algn="l"/>
            <a:r>
              <a:rPr lang="en-US" sz="20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checked the data type... No need of any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6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BA0E03-8AE0-5D91-F599-731BABC0F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029903"/>
            <a:ext cx="8791575" cy="422789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columns likes </a:t>
            </a: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'DAYS_BIRTH’ , 'DAYS_EMPLOYED’ , 'DAYS_REGISTRATION’ , 'DAYS_ID_PUBLISH’ have some issues with their values. Need to change the values to days and took the absolute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inp1.DAYS_BIRTH=abs(inp1.DAYS_BIRTH/365)</a:t>
            </a:r>
            <a:endParaRPr lang="en-IN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key driving factor is TARGET, depend on this we decide the defaulters and non defaulters. </a:t>
            </a:r>
            <a:r>
              <a:rPr lang="en-IN" sz="20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TARGET value 1: defaulters and 0: non defaulters.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5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959-82FB-5646-3B3E-5CA75664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660" y="298384"/>
            <a:ext cx="9426340" cy="65451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EA0C7-8349-6769-8E4C-79B42D84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406" y="1174282"/>
            <a:ext cx="10116152" cy="52746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find the correlation matric of continuous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need to create the matrix using </a:t>
            </a:r>
            <a:r>
              <a:rPr lang="en-US" sz="2000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and then prepare heatmap.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 is mention on the next slide, base on that we can easily find out the top 10 correlated variables.</a:t>
            </a:r>
          </a:p>
          <a:p>
            <a:pPr algn="l"/>
            <a:endParaRPr lang="en-IN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Correlation:</a:t>
            </a:r>
          </a:p>
          <a:p>
            <a:pPr algn="l"/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"AMT_CREDIT", "AMT_GOODS_PRICE", "FLOORSMAX_MODE", "YEARS_BEGINEXPLUATATION_MODE", "YEARS_BEGINEXPLUATATION_MEDI", "FLOORSMAX_MEDI","FLOORSMAX_AVG", "YEARS_BEGINEXPLUATATION_AVG", "AMT_ANNUITY","TOTALAREA_MODE"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EE66-45F6-7B62-DA36-A05F6F9B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4755"/>
            <a:ext cx="9905998" cy="46201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92D061-1845-49DF-67DA-6CE26C8191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77" y="837398"/>
            <a:ext cx="9976844" cy="621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7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0838-49DB-0081-3694-800BCCBC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8" y="336884"/>
            <a:ext cx="10007883" cy="81814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correlation sample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34103-DF55-DC10-4DAF-83D008D31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773" y="1559293"/>
            <a:ext cx="9798518" cy="43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6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2880-D2FC-146E-E7DB-8E2E29D7C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276" y="579923"/>
            <a:ext cx="9610423" cy="93124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Data Imbalance: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9BAD5-BD85-0EF7-060B-CD3FE9E98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276" y="1694045"/>
            <a:ext cx="9242675" cy="394475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TARGET variable we can find out the data imbalance.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90% of payments are defaulters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payment more than X days on at least one of the first Y installments of the loan in our sample.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difference between the defaulters and non defaulters.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percentage: (inp1.TARGET==0).sum() / (inp1.TARGET==1).sum()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percentage =11%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043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1668</TotalTime>
  <Words>1239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Century Gothic</vt:lpstr>
      <vt:lpstr>Helvetica Neue</vt:lpstr>
      <vt:lpstr>Times New Roman</vt:lpstr>
      <vt:lpstr>TimesNewRomanPSMT_f_2</vt:lpstr>
      <vt:lpstr>Wingdings</vt:lpstr>
      <vt:lpstr>Wingdings 3</vt:lpstr>
      <vt:lpstr>Wisp</vt:lpstr>
      <vt:lpstr>EDA ASSIGNMENT </vt:lpstr>
      <vt:lpstr>AIM:</vt:lpstr>
      <vt:lpstr>PROCEDURE :</vt:lpstr>
      <vt:lpstr>PowerPoint Presentation</vt:lpstr>
      <vt:lpstr>PowerPoint Presentation</vt:lpstr>
      <vt:lpstr>Correlation Matrix </vt:lpstr>
      <vt:lpstr>Correlation matrix</vt:lpstr>
      <vt:lpstr>Categorical correlation sample :</vt:lpstr>
      <vt:lpstr>Data Imbalance:</vt:lpstr>
      <vt:lpstr>Outliers:</vt:lpstr>
      <vt:lpstr>OUTLIER Treatment : By using IQR         </vt:lpstr>
      <vt:lpstr>OUTLIER Treatment: By using capping</vt:lpstr>
      <vt:lpstr>OUTLIER Treatment: By using capping Lower whisk capping </vt:lpstr>
      <vt:lpstr>Data frame Division</vt:lpstr>
      <vt:lpstr>Bivariant Analysis</vt:lpstr>
      <vt:lpstr>Bivariant Analysis</vt:lpstr>
      <vt:lpstr>Analysis of Previous_application data set</vt:lpstr>
      <vt:lpstr>Merging Data Frames </vt:lpstr>
      <vt:lpstr>Univariant Analysis:   Analysis of AMT_ANNUITY of both defaulters and non defaulters. Here is a Seaborn Distplot for better understanding </vt:lpstr>
      <vt:lpstr>Univariant Analysis:</vt:lpstr>
      <vt:lpstr>Observations:</vt:lpstr>
      <vt:lpstr>Bivariant Analysis: Amount credited for loan and Price of the good which the loan is given.</vt:lpstr>
      <vt:lpstr>Bivariant Analysis: Payment type vs Goods price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</dc:title>
  <dc:creator>Anju Abinash</dc:creator>
  <cp:lastModifiedBy>Anju Abinash</cp:lastModifiedBy>
  <cp:revision>19</cp:revision>
  <dcterms:created xsi:type="dcterms:W3CDTF">2022-05-26T15:14:55Z</dcterms:created>
  <dcterms:modified xsi:type="dcterms:W3CDTF">2022-05-30T17:31:36Z</dcterms:modified>
</cp:coreProperties>
</file>