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notesMasterIdLst>
    <p:notesMasterId r:id="rId12"/>
  </p:notesMasterIdLst>
  <p:handoutMasterIdLst>
    <p:handoutMasterId r:id="rId13"/>
  </p:handout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CBDBD-5186-768C-E89B-11E358D2BFC5}" v="1" dt="2023-09-11T09:45:46.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72"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8b9e5b3ec2db4e7de746c373573f9a0073986e139ac596d12a66dd4581208601::" providerId="AD" clId="Web-{6CFCBDBD-5186-768C-E89B-11E358D2BFC5}"/>
    <pc:docChg chg="sldOrd">
      <pc:chgData name="Guest User" userId="S::urn:spo:anon#8b9e5b3ec2db4e7de746c373573f9a0073986e139ac596d12a66dd4581208601::" providerId="AD" clId="Web-{6CFCBDBD-5186-768C-E89B-11E358D2BFC5}" dt="2023-09-11T09:45:46.571" v="0"/>
      <pc:docMkLst>
        <pc:docMk/>
      </pc:docMkLst>
      <pc:sldChg chg="ord">
        <pc:chgData name="Guest User" userId="S::urn:spo:anon#8b9e5b3ec2db4e7de746c373573f9a0073986e139ac596d12a66dd4581208601::" providerId="AD" clId="Web-{6CFCBDBD-5186-768C-E89B-11E358D2BFC5}" dt="2023-09-11T09:45:46.571" v="0"/>
        <pc:sldMkLst>
          <pc:docMk/>
          <pc:sldMk cId="0" sldId="2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5EFECC-E457-C4EF-CF20-DBA3B7464E2A}"/>
              </a:ext>
            </a:extLst>
          </p:cNvPr>
          <p:cNvSpPr txBox="1">
            <a:spLocks noGrp="1"/>
          </p:cNvSpPr>
          <p:nvPr>
            <p:ph type="hdr" sz="quarter"/>
          </p:nvPr>
        </p:nvSpPr>
        <p:spPr>
          <a:xfrm>
            <a:off x="0" y="0"/>
            <a:ext cx="3280680" cy="534240"/>
          </a:xfrm>
          <a:prstGeom prst="rect">
            <a:avLst/>
          </a:prstGeom>
          <a:noFill/>
          <a:ln>
            <a:noFill/>
          </a:ln>
        </p:spPr>
        <p:txBody>
          <a:bodyPr vert="horz" wrap="squar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Lucida Sans" pitchFamily="2"/>
            </a:endParaRPr>
          </a:p>
        </p:txBody>
      </p:sp>
      <p:sp>
        <p:nvSpPr>
          <p:cNvPr id="3" name="Date Placeholder 2">
            <a:extLst>
              <a:ext uri="{FF2B5EF4-FFF2-40B4-BE49-F238E27FC236}">
                <a16:creationId xmlns:a16="http://schemas.microsoft.com/office/drawing/2014/main" xmlns="" id="{9AD640DD-AC92-E378-7B80-CEB89E8C66F3}"/>
              </a:ext>
            </a:extLst>
          </p:cNvPr>
          <p:cNvSpPr txBox="1">
            <a:spLocks noGrp="1"/>
          </p:cNvSpPr>
          <p:nvPr>
            <p:ph type="dt" sz="quarter" idx="1"/>
          </p:nvPr>
        </p:nvSpPr>
        <p:spPr>
          <a:xfrm>
            <a:off x="4278960" y="0"/>
            <a:ext cx="3280680" cy="534240"/>
          </a:xfrm>
          <a:prstGeom prst="rect">
            <a:avLst/>
          </a:prstGeom>
          <a:noFill/>
          <a:ln>
            <a:noFill/>
          </a:ln>
        </p:spPr>
        <p:txBody>
          <a:bodyPr vert="horz" wrap="squar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Lucida Sans" pitchFamily="2"/>
            </a:endParaRPr>
          </a:p>
        </p:txBody>
      </p:sp>
      <p:sp>
        <p:nvSpPr>
          <p:cNvPr id="4" name="Footer Placeholder 3">
            <a:extLst>
              <a:ext uri="{FF2B5EF4-FFF2-40B4-BE49-F238E27FC236}">
                <a16:creationId xmlns:a16="http://schemas.microsoft.com/office/drawing/2014/main" xmlns="" id="{C543DC34-BCC3-815F-4133-C5EAED5B2179}"/>
              </a:ext>
            </a:extLst>
          </p:cNvPr>
          <p:cNvSpPr txBox="1">
            <a:spLocks noGrp="1"/>
          </p:cNvSpPr>
          <p:nvPr>
            <p:ph type="ftr" sz="quarter" idx="2"/>
          </p:nvPr>
        </p:nvSpPr>
        <p:spPr>
          <a:xfrm>
            <a:off x="0" y="10157400"/>
            <a:ext cx="3280680" cy="534240"/>
          </a:xfrm>
          <a:prstGeom prst="rect">
            <a:avLst/>
          </a:prstGeom>
          <a:noFill/>
          <a:ln>
            <a:noFill/>
          </a:ln>
        </p:spPr>
        <p:txBody>
          <a:bodyPr vert="horz" wrap="squar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Microsoft YaHei" pitchFamily="2"/>
              <a:cs typeface="Lucida Sans" pitchFamily="2"/>
            </a:endParaRPr>
          </a:p>
        </p:txBody>
      </p:sp>
      <p:sp>
        <p:nvSpPr>
          <p:cNvPr id="5" name="Slide Number Placeholder 4">
            <a:extLst>
              <a:ext uri="{FF2B5EF4-FFF2-40B4-BE49-F238E27FC236}">
                <a16:creationId xmlns:a16="http://schemas.microsoft.com/office/drawing/2014/main" xmlns="" id="{261173DC-51DB-7F8C-CAF6-89B32701F6C3}"/>
              </a:ext>
            </a:extLst>
          </p:cNvPr>
          <p:cNvSpPr txBox="1">
            <a:spLocks noGrp="1"/>
          </p:cNvSpPr>
          <p:nvPr>
            <p:ph type="sldNum" sz="quarter" idx="3"/>
          </p:nvPr>
        </p:nvSpPr>
        <p:spPr>
          <a:xfrm>
            <a:off x="4278960" y="10157400"/>
            <a:ext cx="3280680" cy="534240"/>
          </a:xfrm>
          <a:prstGeom prst="rect">
            <a:avLst/>
          </a:prstGeom>
          <a:noFill/>
          <a:ln>
            <a:noFill/>
          </a:ln>
        </p:spPr>
        <p:txBody>
          <a:bodyPr vert="horz" wrap="squar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48B15406-9F78-49C6-AA12-EB8CE6644892}" type="slidenum">
              <a:t>‹#›</a:t>
            </a:fld>
            <a:endParaRPr lang="en-IN" sz="1400" b="0" i="0" u="none" strike="noStrike" kern="1200" cap="none">
              <a:ln>
                <a:noFill/>
              </a:ln>
              <a:latin typeface="Liberation Sans" pitchFamily="18"/>
              <a:ea typeface="Microsoft YaHei" pitchFamily="2"/>
              <a:cs typeface="Lucida Sans" pitchFamily="2"/>
            </a:endParaRPr>
          </a:p>
        </p:txBody>
      </p:sp>
    </p:spTree>
    <p:extLst>
      <p:ext uri="{BB962C8B-B14F-4D97-AF65-F5344CB8AC3E}">
        <p14:creationId xmlns:p14="http://schemas.microsoft.com/office/powerpoint/2010/main" val="2646136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66DC58D-58D4-2159-3C89-15E08FCCE164}"/>
              </a:ext>
            </a:extLst>
          </p:cNvPr>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a:extLst>
              <a:ext uri="{FF2B5EF4-FFF2-40B4-BE49-F238E27FC236}">
                <a16:creationId xmlns:a16="http://schemas.microsoft.com/office/drawing/2014/main" xmlns="" id="{15C1CBCA-8F4F-C52A-FAB6-9886AEDCCE7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xmlns="" id="{D390E7C1-3912-D0D1-09E2-A7B0518FE530}"/>
              </a:ext>
            </a:extLst>
          </p:cNvPr>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IN" sz="1400" kern="1200">
                <a:latin typeface="Liberation Serif" pitchFamily="18"/>
                <a:ea typeface="Segoe UI" pitchFamily="2"/>
                <a:cs typeface="Tahoma" pitchFamily="2"/>
              </a:defRPr>
            </a:lvl1pPr>
          </a:lstStyle>
          <a:p>
            <a:pPr lvl="0"/>
            <a:endParaRPr lang="en-IN"/>
          </a:p>
        </p:txBody>
      </p:sp>
      <p:sp>
        <p:nvSpPr>
          <p:cNvPr id="5" name="Date Placeholder 4">
            <a:extLst>
              <a:ext uri="{FF2B5EF4-FFF2-40B4-BE49-F238E27FC236}">
                <a16:creationId xmlns:a16="http://schemas.microsoft.com/office/drawing/2014/main" xmlns="" id="{A1DBE325-E9D6-A947-152E-26C89FE7C156}"/>
              </a:ext>
            </a:extLst>
          </p:cNvPr>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IN" sz="1400" kern="1200">
                <a:latin typeface="Liberation Serif" pitchFamily="18"/>
                <a:ea typeface="Segoe UI" pitchFamily="2"/>
                <a:cs typeface="Tahoma" pitchFamily="2"/>
              </a:defRPr>
            </a:lvl1pPr>
          </a:lstStyle>
          <a:p>
            <a:pPr lvl="0"/>
            <a:endParaRPr lang="en-IN"/>
          </a:p>
        </p:txBody>
      </p:sp>
      <p:sp>
        <p:nvSpPr>
          <p:cNvPr id="6" name="Footer Placeholder 5">
            <a:extLst>
              <a:ext uri="{FF2B5EF4-FFF2-40B4-BE49-F238E27FC236}">
                <a16:creationId xmlns:a16="http://schemas.microsoft.com/office/drawing/2014/main" xmlns="" id="{E2EEF323-D841-3EA7-DE66-25582F8C8ACC}"/>
              </a:ext>
            </a:extLst>
          </p:cNvPr>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IN" sz="1400" kern="1200">
                <a:latin typeface="Liberation Serif" pitchFamily="18"/>
                <a:ea typeface="Segoe UI" pitchFamily="2"/>
                <a:cs typeface="Tahoma" pitchFamily="2"/>
              </a:defRPr>
            </a:lvl1pPr>
          </a:lstStyle>
          <a:p>
            <a:pPr lvl="0"/>
            <a:endParaRPr lang="en-IN"/>
          </a:p>
        </p:txBody>
      </p:sp>
      <p:sp>
        <p:nvSpPr>
          <p:cNvPr id="7" name="Slide Number Placeholder 6">
            <a:extLst>
              <a:ext uri="{FF2B5EF4-FFF2-40B4-BE49-F238E27FC236}">
                <a16:creationId xmlns:a16="http://schemas.microsoft.com/office/drawing/2014/main" xmlns="" id="{87A4A37D-50E9-A1D9-2659-0B6AECD6634C}"/>
              </a:ext>
            </a:extLst>
          </p:cNvPr>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IN" sz="1400" kern="1200">
                <a:latin typeface="Liberation Serif" pitchFamily="18"/>
                <a:ea typeface="Segoe UI" pitchFamily="2"/>
                <a:cs typeface="Tahoma" pitchFamily="2"/>
              </a:defRPr>
            </a:lvl1pPr>
          </a:lstStyle>
          <a:p>
            <a:pPr lvl="0"/>
            <a:fld id="{E89AFA81-D6D3-492F-8178-F45AFFFF3291}" type="slidenum">
              <a:t>‹#›</a:t>
            </a:fld>
            <a:endParaRPr lang="en-IN"/>
          </a:p>
        </p:txBody>
      </p:sp>
    </p:spTree>
    <p:extLst>
      <p:ext uri="{BB962C8B-B14F-4D97-AF65-F5344CB8AC3E}">
        <p14:creationId xmlns:p14="http://schemas.microsoft.com/office/powerpoint/2010/main" val="2801959680"/>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cap="none">
        <a:ln>
          <a:noFill/>
        </a:ln>
        <a:highlight>
          <a:scrgbClr r="0" g="0" b="0">
            <a:alpha val="0"/>
          </a:scrgbClr>
        </a:highlight>
        <a:latin typeface="Liberation Sans"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4CFAC980-DC3B-5703-D9B4-B854E9323629}"/>
              </a:ext>
            </a:extLst>
          </p:cNvPr>
          <p:cNvSpPr txBox="1">
            <a:spLocks noGrp="1"/>
          </p:cNvSpPr>
          <p:nvPr>
            <p:ph type="sldNum" sz="quarter" idx="5"/>
          </p:nvPr>
        </p:nvSpPr>
        <p:spPr>
          <a:ln/>
        </p:spPr>
        <p:txBody>
          <a:bodyPr vert="horz" lIns="0" tIns="0" rIns="0" bIns="0" anchor="b" anchorCtr="0">
            <a:noAutofit/>
          </a:bodyPr>
          <a:lstStyle/>
          <a:p>
            <a:pPr lvl="0"/>
            <a:fld id="{68A58DE2-FC3D-48FC-B44D-50CD27F8A016}" type="slidenum">
              <a:t>1</a:t>
            </a:fld>
            <a:endParaRPr lang="en-IN"/>
          </a:p>
        </p:txBody>
      </p:sp>
      <p:sp>
        <p:nvSpPr>
          <p:cNvPr id="2" name="Slide Image Placeholder 1">
            <a:extLst>
              <a:ext uri="{FF2B5EF4-FFF2-40B4-BE49-F238E27FC236}">
                <a16:creationId xmlns:a16="http://schemas.microsoft.com/office/drawing/2014/main" xmlns="" id="{454C4914-750C-0C06-0BDC-3B09C0CE70CE}"/>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7635AC34-7459-2550-501B-797AF5FD000D}"/>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07EC4C55-A6E9-024F-8195-96C4DF0A4BFA}"/>
              </a:ext>
            </a:extLst>
          </p:cNvPr>
          <p:cNvSpPr txBox="1">
            <a:spLocks noGrp="1"/>
          </p:cNvSpPr>
          <p:nvPr>
            <p:ph type="sldNum" sz="quarter" idx="5"/>
          </p:nvPr>
        </p:nvSpPr>
        <p:spPr>
          <a:ln/>
        </p:spPr>
        <p:txBody>
          <a:bodyPr vert="horz" lIns="0" tIns="0" rIns="0" bIns="0" anchor="b" anchorCtr="0">
            <a:noAutofit/>
          </a:bodyPr>
          <a:lstStyle/>
          <a:p>
            <a:pPr lvl="0"/>
            <a:fld id="{DAFDA9BD-5DF9-4597-AAE7-4AA32A1FC975}" type="slidenum">
              <a:t>10</a:t>
            </a:fld>
            <a:endParaRPr lang="en-IN"/>
          </a:p>
        </p:txBody>
      </p:sp>
      <p:sp>
        <p:nvSpPr>
          <p:cNvPr id="2" name="Slide Image Placeholder 1">
            <a:extLst>
              <a:ext uri="{FF2B5EF4-FFF2-40B4-BE49-F238E27FC236}">
                <a16:creationId xmlns:a16="http://schemas.microsoft.com/office/drawing/2014/main" xmlns="" id="{ACFBEF81-D7D2-D122-D93F-D6163783CE6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B510424-E748-4CD7-0095-0F85B40F9296}"/>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3163E440-3258-3402-0D0C-2AC77A68060E}"/>
              </a:ext>
            </a:extLst>
          </p:cNvPr>
          <p:cNvSpPr txBox="1">
            <a:spLocks noGrp="1"/>
          </p:cNvSpPr>
          <p:nvPr>
            <p:ph type="sldNum" sz="quarter" idx="5"/>
          </p:nvPr>
        </p:nvSpPr>
        <p:spPr>
          <a:ln/>
        </p:spPr>
        <p:txBody>
          <a:bodyPr vert="horz" lIns="0" tIns="0" rIns="0" bIns="0" anchor="b" anchorCtr="0">
            <a:noAutofit/>
          </a:bodyPr>
          <a:lstStyle/>
          <a:p>
            <a:pPr lvl="0"/>
            <a:fld id="{21354353-A532-4DCB-AA3C-8E32CCB9D907}" type="slidenum">
              <a:t>2</a:t>
            </a:fld>
            <a:endParaRPr lang="en-IN"/>
          </a:p>
        </p:txBody>
      </p:sp>
      <p:sp>
        <p:nvSpPr>
          <p:cNvPr id="2" name="Slide Image Placeholder 1">
            <a:extLst>
              <a:ext uri="{FF2B5EF4-FFF2-40B4-BE49-F238E27FC236}">
                <a16:creationId xmlns:a16="http://schemas.microsoft.com/office/drawing/2014/main" xmlns="" id="{B50DF025-7FB6-36A0-1B12-C018E19C0DE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F60F377-EF21-9E56-055E-6039834BEB05}"/>
              </a:ext>
            </a:extLst>
          </p:cNvPr>
          <p:cNvSpPr txBox="1">
            <a:spLocks noGrp="1"/>
          </p:cNvSpPr>
          <p:nvPr>
            <p:ph type="body" sz="quarter" idx="1"/>
          </p:nvPr>
        </p:nvSpPr>
        <p:spPr/>
        <p:txBody>
          <a:bodyPr vert="horz">
            <a:sp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FC3834F2-57CC-1C6A-3E62-4976DC4687CD}"/>
              </a:ext>
            </a:extLst>
          </p:cNvPr>
          <p:cNvSpPr txBox="1">
            <a:spLocks noGrp="1"/>
          </p:cNvSpPr>
          <p:nvPr>
            <p:ph type="sldNum" sz="quarter" idx="5"/>
          </p:nvPr>
        </p:nvSpPr>
        <p:spPr>
          <a:ln/>
        </p:spPr>
        <p:txBody>
          <a:bodyPr vert="horz" lIns="0" tIns="0" rIns="0" bIns="0" anchor="b" anchorCtr="0">
            <a:noAutofit/>
          </a:bodyPr>
          <a:lstStyle/>
          <a:p>
            <a:pPr lvl="0"/>
            <a:fld id="{7CBE4EEA-1506-4671-AA03-10B6A5CCE4C9}" type="slidenum">
              <a:t>3</a:t>
            </a:fld>
            <a:endParaRPr lang="en-IN"/>
          </a:p>
        </p:txBody>
      </p:sp>
      <p:sp>
        <p:nvSpPr>
          <p:cNvPr id="2" name="Slide Image Placeholder 1">
            <a:extLst>
              <a:ext uri="{FF2B5EF4-FFF2-40B4-BE49-F238E27FC236}">
                <a16:creationId xmlns:a16="http://schemas.microsoft.com/office/drawing/2014/main" xmlns="" id="{21DF1F81-0357-9B87-2EB0-4FC4C748A2AB}"/>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9394F475-6D3D-5FAC-92CA-3525D204669C}"/>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A2A5543-B380-B157-4EA7-33E34D6FC2FA}"/>
              </a:ext>
            </a:extLst>
          </p:cNvPr>
          <p:cNvSpPr txBox="1">
            <a:spLocks noGrp="1"/>
          </p:cNvSpPr>
          <p:nvPr>
            <p:ph type="sldNum" sz="quarter" idx="5"/>
          </p:nvPr>
        </p:nvSpPr>
        <p:spPr>
          <a:ln/>
        </p:spPr>
        <p:txBody>
          <a:bodyPr vert="horz" lIns="0" tIns="0" rIns="0" bIns="0" anchor="b" anchorCtr="0">
            <a:noAutofit/>
          </a:bodyPr>
          <a:lstStyle/>
          <a:p>
            <a:pPr lvl="0"/>
            <a:fld id="{6B6B0068-EEE3-41D7-975E-F79E6BCFFAC2}" type="slidenum">
              <a:t>4</a:t>
            </a:fld>
            <a:endParaRPr lang="en-IN"/>
          </a:p>
        </p:txBody>
      </p:sp>
      <p:sp>
        <p:nvSpPr>
          <p:cNvPr id="2" name="Slide Image Placeholder 1">
            <a:extLst>
              <a:ext uri="{FF2B5EF4-FFF2-40B4-BE49-F238E27FC236}">
                <a16:creationId xmlns:a16="http://schemas.microsoft.com/office/drawing/2014/main" xmlns="" id="{1D487295-89BB-488F-0E1F-F7FED6A40C8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39287A9F-E936-CB77-8AB4-B5F0E947C411}"/>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1FA70378-7108-261B-552E-02B4F7713A50}"/>
              </a:ext>
            </a:extLst>
          </p:cNvPr>
          <p:cNvSpPr txBox="1">
            <a:spLocks noGrp="1"/>
          </p:cNvSpPr>
          <p:nvPr>
            <p:ph type="sldNum" sz="quarter" idx="5"/>
          </p:nvPr>
        </p:nvSpPr>
        <p:spPr>
          <a:ln/>
        </p:spPr>
        <p:txBody>
          <a:bodyPr vert="horz" lIns="0" tIns="0" rIns="0" bIns="0" anchor="b" anchorCtr="0">
            <a:noAutofit/>
          </a:bodyPr>
          <a:lstStyle/>
          <a:p>
            <a:pPr lvl="0"/>
            <a:fld id="{1E6B31CF-2B0F-4AE4-946A-55901490F3C9}" type="slidenum">
              <a:t>5</a:t>
            </a:fld>
            <a:endParaRPr lang="en-IN"/>
          </a:p>
        </p:txBody>
      </p:sp>
      <p:sp>
        <p:nvSpPr>
          <p:cNvPr id="2" name="Slide Image Placeholder 1">
            <a:extLst>
              <a:ext uri="{FF2B5EF4-FFF2-40B4-BE49-F238E27FC236}">
                <a16:creationId xmlns:a16="http://schemas.microsoft.com/office/drawing/2014/main" xmlns="" id="{4C010199-6E56-D5BF-B0B0-17F45FCB9FC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FD76A52D-1A47-959A-48BF-5FF75692D111}"/>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F4BA29C-A21B-A799-5C0D-9A333C8CCCE9}"/>
              </a:ext>
            </a:extLst>
          </p:cNvPr>
          <p:cNvSpPr txBox="1">
            <a:spLocks noGrp="1"/>
          </p:cNvSpPr>
          <p:nvPr>
            <p:ph type="sldNum" sz="quarter" idx="5"/>
          </p:nvPr>
        </p:nvSpPr>
        <p:spPr>
          <a:ln/>
        </p:spPr>
        <p:txBody>
          <a:bodyPr vert="horz" lIns="0" tIns="0" rIns="0" bIns="0" anchor="b" anchorCtr="0">
            <a:noAutofit/>
          </a:bodyPr>
          <a:lstStyle/>
          <a:p>
            <a:pPr lvl="0"/>
            <a:fld id="{24705115-549C-4EAC-95E6-8FAA6BBCA9F0}" type="slidenum">
              <a:t>6</a:t>
            </a:fld>
            <a:endParaRPr lang="en-IN"/>
          </a:p>
        </p:txBody>
      </p:sp>
      <p:sp>
        <p:nvSpPr>
          <p:cNvPr id="2" name="Slide Image Placeholder 1">
            <a:extLst>
              <a:ext uri="{FF2B5EF4-FFF2-40B4-BE49-F238E27FC236}">
                <a16:creationId xmlns:a16="http://schemas.microsoft.com/office/drawing/2014/main" xmlns="" id="{F2E2B7AB-D10D-D5F0-5B94-317C06E3064A}"/>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A5B49CB2-7842-32BA-B5ED-2A522733D570}"/>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CFED1F4B-3672-5D99-89C7-DA66C9CD1D00}"/>
              </a:ext>
            </a:extLst>
          </p:cNvPr>
          <p:cNvSpPr txBox="1">
            <a:spLocks noGrp="1"/>
          </p:cNvSpPr>
          <p:nvPr>
            <p:ph type="sldNum" sz="quarter" idx="5"/>
          </p:nvPr>
        </p:nvSpPr>
        <p:spPr>
          <a:ln/>
        </p:spPr>
        <p:txBody>
          <a:bodyPr vert="horz" lIns="0" tIns="0" rIns="0" bIns="0" anchor="b" anchorCtr="0">
            <a:noAutofit/>
          </a:bodyPr>
          <a:lstStyle/>
          <a:p>
            <a:pPr lvl="0"/>
            <a:fld id="{0439F616-D0F8-474F-AD76-42C7E970B48C}" type="slidenum">
              <a:t>7</a:t>
            </a:fld>
            <a:endParaRPr lang="en-IN"/>
          </a:p>
        </p:txBody>
      </p:sp>
      <p:sp>
        <p:nvSpPr>
          <p:cNvPr id="2" name="Slide Image Placeholder 1">
            <a:extLst>
              <a:ext uri="{FF2B5EF4-FFF2-40B4-BE49-F238E27FC236}">
                <a16:creationId xmlns:a16="http://schemas.microsoft.com/office/drawing/2014/main" xmlns="" id="{5642F620-4983-7BF4-544D-FB0EBA97579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278B84FA-E89E-AE02-93E5-0669EC4125CC}"/>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9738820C-A778-7F7D-0B5D-D6B95E3DBD7D}"/>
              </a:ext>
            </a:extLst>
          </p:cNvPr>
          <p:cNvSpPr txBox="1">
            <a:spLocks noGrp="1"/>
          </p:cNvSpPr>
          <p:nvPr>
            <p:ph type="sldNum" sz="quarter" idx="5"/>
          </p:nvPr>
        </p:nvSpPr>
        <p:spPr>
          <a:ln/>
        </p:spPr>
        <p:txBody>
          <a:bodyPr vert="horz" lIns="0" tIns="0" rIns="0" bIns="0" anchor="b" anchorCtr="0">
            <a:noAutofit/>
          </a:bodyPr>
          <a:lstStyle/>
          <a:p>
            <a:pPr lvl="0"/>
            <a:fld id="{D82A6BCA-E159-4975-B16C-F99443F29692}" type="slidenum">
              <a:t>8</a:t>
            </a:fld>
            <a:endParaRPr lang="en-IN"/>
          </a:p>
        </p:txBody>
      </p:sp>
      <p:sp>
        <p:nvSpPr>
          <p:cNvPr id="2" name="Slide Image Placeholder 1">
            <a:extLst>
              <a:ext uri="{FF2B5EF4-FFF2-40B4-BE49-F238E27FC236}">
                <a16:creationId xmlns:a16="http://schemas.microsoft.com/office/drawing/2014/main" xmlns="" id="{960B9EBC-8D18-A76E-600B-CD6CF47FEE7F}"/>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045C3782-E51D-E95F-CD00-1BB209FA47F9}"/>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DE3C304B-4211-7D8B-E49E-312B784B07C8}"/>
              </a:ext>
            </a:extLst>
          </p:cNvPr>
          <p:cNvSpPr txBox="1">
            <a:spLocks noGrp="1"/>
          </p:cNvSpPr>
          <p:nvPr>
            <p:ph type="sldNum" sz="quarter" idx="5"/>
          </p:nvPr>
        </p:nvSpPr>
        <p:spPr>
          <a:ln/>
        </p:spPr>
        <p:txBody>
          <a:bodyPr vert="horz" lIns="0" tIns="0" rIns="0" bIns="0" anchor="b" anchorCtr="0">
            <a:noAutofit/>
          </a:bodyPr>
          <a:lstStyle/>
          <a:p>
            <a:pPr lvl="0"/>
            <a:fld id="{19A28216-2046-448A-8177-F0EFDECBB794}" type="slidenum">
              <a:t>9</a:t>
            </a:fld>
            <a:endParaRPr lang="en-IN"/>
          </a:p>
        </p:txBody>
      </p:sp>
      <p:sp>
        <p:nvSpPr>
          <p:cNvPr id="2" name="Slide Image Placeholder 1">
            <a:extLst>
              <a:ext uri="{FF2B5EF4-FFF2-40B4-BE49-F238E27FC236}">
                <a16:creationId xmlns:a16="http://schemas.microsoft.com/office/drawing/2014/main" xmlns="" id="{776ADB6C-BEB9-04D8-0851-0A3A1B333447}"/>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2DFD58BF-DF73-28AE-7B11-4C61D0F362F9}"/>
              </a:ext>
            </a:extLst>
          </p:cNvPr>
          <p:cNvSpPr txBox="1">
            <a:spLocks noGrp="1"/>
          </p:cNvSpPr>
          <p:nvPr>
            <p:ph type="body" sz="quarter" idx="1"/>
          </p:nvPr>
        </p:nvSpPr>
        <p:spPr/>
        <p:txBody>
          <a:bodyPr vert="horz">
            <a:sp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0A11F6-1FEB-4386-9E58-50F0F176025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A8C7B-073A-48FD-8745-E6D860506AC0}" type="slidenum">
              <a:rPr lang="en-US" smtClean="0"/>
              <a:t>‹#›</a:t>
            </a:fld>
            <a:endParaRPr lang="en-US"/>
          </a:p>
        </p:txBody>
      </p:sp>
    </p:spTree>
    <p:extLst>
      <p:ext uri="{BB962C8B-B14F-4D97-AF65-F5344CB8AC3E}">
        <p14:creationId xmlns:p14="http://schemas.microsoft.com/office/powerpoint/2010/main" val="203469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84938-48CA-4722-AEC3-D8EC82393FB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419AE-BF3D-43F4-9B41-58CD08D48864}" type="slidenum">
              <a:rPr lang="en-US" smtClean="0"/>
              <a:t>‹#›</a:t>
            </a:fld>
            <a:endParaRPr lang="en-US"/>
          </a:p>
        </p:txBody>
      </p:sp>
    </p:spTree>
    <p:extLst>
      <p:ext uri="{BB962C8B-B14F-4D97-AF65-F5344CB8AC3E}">
        <p14:creationId xmlns:p14="http://schemas.microsoft.com/office/powerpoint/2010/main" val="351471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84938-48CA-4722-AEC3-D8EC82393FB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419AE-BF3D-43F4-9B41-58CD08D488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816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84938-48CA-4722-AEC3-D8EC82393FB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419AE-BF3D-43F4-9B41-58CD08D48864}" type="slidenum">
              <a:rPr lang="en-US" smtClean="0"/>
              <a:t>‹#›</a:t>
            </a:fld>
            <a:endParaRPr lang="en-US"/>
          </a:p>
        </p:txBody>
      </p:sp>
    </p:spTree>
    <p:extLst>
      <p:ext uri="{BB962C8B-B14F-4D97-AF65-F5344CB8AC3E}">
        <p14:creationId xmlns:p14="http://schemas.microsoft.com/office/powerpoint/2010/main" val="2899237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84938-48CA-4722-AEC3-D8EC82393FB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419AE-BF3D-43F4-9B41-58CD08D488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3305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C84938-48CA-4722-AEC3-D8EC82393FB5}"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419AE-BF3D-43F4-9B41-58CD08D48864}" type="slidenum">
              <a:rPr lang="en-US" smtClean="0"/>
              <a:t>‹#›</a:t>
            </a:fld>
            <a:endParaRPr lang="en-US"/>
          </a:p>
        </p:txBody>
      </p:sp>
    </p:spTree>
    <p:extLst>
      <p:ext uri="{BB962C8B-B14F-4D97-AF65-F5344CB8AC3E}">
        <p14:creationId xmlns:p14="http://schemas.microsoft.com/office/powerpoint/2010/main" val="4235613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A11F6-1FEB-4386-9E58-50F0F176025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DA5C3-9368-435B-BDCE-50022D7E0A4F}" type="slidenum">
              <a:rPr lang="en-US" smtClean="0"/>
              <a:t>‹#›</a:t>
            </a:fld>
            <a:endParaRPr lang="en-US"/>
          </a:p>
        </p:txBody>
      </p:sp>
    </p:spTree>
    <p:extLst>
      <p:ext uri="{BB962C8B-B14F-4D97-AF65-F5344CB8AC3E}">
        <p14:creationId xmlns:p14="http://schemas.microsoft.com/office/powerpoint/2010/main" val="2774144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A11F6-1FEB-4386-9E58-50F0F176025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B191BF-2FAB-4548-A021-25E4B28C7514}" type="slidenum">
              <a:rPr lang="en-US" smtClean="0"/>
              <a:t>‹#›</a:t>
            </a:fld>
            <a:endParaRPr lang="en-US"/>
          </a:p>
        </p:txBody>
      </p:sp>
    </p:spTree>
    <p:extLst>
      <p:ext uri="{BB962C8B-B14F-4D97-AF65-F5344CB8AC3E}">
        <p14:creationId xmlns:p14="http://schemas.microsoft.com/office/powerpoint/2010/main" val="234954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A11F6-1FEB-4386-9E58-50F0F176025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9512DB-3414-49CD-9E41-D7510BD18809}" type="slidenum">
              <a:rPr lang="en-US" smtClean="0"/>
              <a:t>‹#›</a:t>
            </a:fld>
            <a:endParaRPr lang="en-US"/>
          </a:p>
        </p:txBody>
      </p:sp>
    </p:spTree>
    <p:extLst>
      <p:ext uri="{BB962C8B-B14F-4D97-AF65-F5344CB8AC3E}">
        <p14:creationId xmlns:p14="http://schemas.microsoft.com/office/powerpoint/2010/main" val="55241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0A11F6-1FEB-4386-9E58-50F0F176025F}"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BB5597-3884-4B85-B1A3-A41156FE8B69}" type="slidenum">
              <a:rPr lang="en-US" smtClean="0"/>
              <a:t>‹#›</a:t>
            </a:fld>
            <a:endParaRPr lang="en-US"/>
          </a:p>
        </p:txBody>
      </p:sp>
    </p:spTree>
    <p:extLst>
      <p:ext uri="{BB962C8B-B14F-4D97-AF65-F5344CB8AC3E}">
        <p14:creationId xmlns:p14="http://schemas.microsoft.com/office/powerpoint/2010/main" val="1841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A11F6-1FEB-4386-9E58-50F0F176025F}"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3E9EE-8428-4F60-9200-E24029A02B2B}" type="slidenum">
              <a:rPr lang="en-US" smtClean="0"/>
              <a:t>‹#›</a:t>
            </a:fld>
            <a:endParaRPr lang="en-US"/>
          </a:p>
        </p:txBody>
      </p:sp>
    </p:spTree>
    <p:extLst>
      <p:ext uri="{BB962C8B-B14F-4D97-AF65-F5344CB8AC3E}">
        <p14:creationId xmlns:p14="http://schemas.microsoft.com/office/powerpoint/2010/main" val="410763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A11F6-1FEB-4386-9E58-50F0F176025F}"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B3F9C0-2821-45E2-9772-842D8CAD3CE2}" type="slidenum">
              <a:rPr lang="en-US" smtClean="0"/>
              <a:t>‹#›</a:t>
            </a:fld>
            <a:endParaRPr lang="en-US"/>
          </a:p>
        </p:txBody>
      </p:sp>
    </p:spTree>
    <p:extLst>
      <p:ext uri="{BB962C8B-B14F-4D97-AF65-F5344CB8AC3E}">
        <p14:creationId xmlns:p14="http://schemas.microsoft.com/office/powerpoint/2010/main" val="387121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A11F6-1FEB-4386-9E58-50F0F176025F}"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6D1734-B34F-408F-AB02-719F70570F35}" type="slidenum">
              <a:rPr lang="en-US" smtClean="0"/>
              <a:t>‹#›</a:t>
            </a:fld>
            <a:endParaRPr lang="en-US"/>
          </a:p>
        </p:txBody>
      </p:sp>
    </p:spTree>
    <p:extLst>
      <p:ext uri="{BB962C8B-B14F-4D97-AF65-F5344CB8AC3E}">
        <p14:creationId xmlns:p14="http://schemas.microsoft.com/office/powerpoint/2010/main" val="217060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A11F6-1FEB-4386-9E58-50F0F176025F}"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C2F036-109A-47A0-9341-A9E425B16E98}" type="slidenum">
              <a:rPr lang="en-US" smtClean="0"/>
              <a:t>‹#›</a:t>
            </a:fld>
            <a:endParaRPr lang="en-US"/>
          </a:p>
        </p:txBody>
      </p:sp>
    </p:spTree>
    <p:extLst>
      <p:ext uri="{BB962C8B-B14F-4D97-AF65-F5344CB8AC3E}">
        <p14:creationId xmlns:p14="http://schemas.microsoft.com/office/powerpoint/2010/main" val="29795668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0A11F6-1FEB-4386-9E58-50F0F176025F}"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4BFE91-6AA4-41F1-A82F-4FBB7A902F80}" type="slidenum">
              <a:rPr lang="en-US" smtClean="0"/>
              <a:t>‹#›</a:t>
            </a:fld>
            <a:endParaRPr lang="en-US"/>
          </a:p>
        </p:txBody>
      </p:sp>
    </p:spTree>
    <p:extLst>
      <p:ext uri="{BB962C8B-B14F-4D97-AF65-F5344CB8AC3E}">
        <p14:creationId xmlns:p14="http://schemas.microsoft.com/office/powerpoint/2010/main" val="301394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C84938-48CA-4722-AEC3-D8EC82393FB5}"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419AE-BF3D-43F4-9B41-58CD08D48864}" type="slidenum">
              <a:rPr lang="en-US" smtClean="0"/>
              <a:t>‹#›</a:t>
            </a:fld>
            <a:endParaRPr lang="en-US"/>
          </a:p>
        </p:txBody>
      </p:sp>
    </p:spTree>
    <p:extLst>
      <p:ext uri="{BB962C8B-B14F-4D97-AF65-F5344CB8AC3E}">
        <p14:creationId xmlns:p14="http://schemas.microsoft.com/office/powerpoint/2010/main" val="1905120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84938-48CA-4722-AEC3-D8EC82393FB5}" type="datetimeFigureOut">
              <a:rPr lang="en-IN" smtClean="0"/>
              <a:t>18-10-2023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7419AE-BF3D-43F4-9B41-58CD08D48864}" type="slidenum">
              <a:rPr lang="en-US" smtClean="0"/>
              <a:t>‹#›</a:t>
            </a:fld>
            <a:endParaRPr lang="en-US"/>
          </a:p>
        </p:txBody>
      </p:sp>
    </p:spTree>
    <p:extLst>
      <p:ext uri="{BB962C8B-B14F-4D97-AF65-F5344CB8AC3E}">
        <p14:creationId xmlns:p14="http://schemas.microsoft.com/office/powerpoint/2010/main" val="1475856936"/>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2C77FE1-127A-BA3F-6359-DF6A0688FC76}"/>
              </a:ext>
            </a:extLst>
          </p:cNvPr>
          <p:cNvSpPr txBox="1">
            <a:spLocks noGrp="1"/>
          </p:cNvSpPr>
          <p:nvPr>
            <p:ph type="title" idx="4294967295"/>
          </p:nvPr>
        </p:nvSpPr>
        <p:spPr>
          <a:xfrm>
            <a:off x="0" y="1246188"/>
            <a:ext cx="10401300" cy="2401252"/>
          </a:xfrm>
          <a:noFill/>
          <a:ln>
            <a:noFill/>
          </a:ln>
        </p:spPr>
        <p:txBody>
          <a:bodyPr wrap="square" anchor="b" anchorCtr="0">
            <a:noAutofit/>
          </a:bodyPr>
          <a:lstStyle/>
          <a:p>
            <a:pPr lvl="0" algn="ctr">
              <a:lnSpc>
                <a:spcPct val="89000"/>
              </a:lnSpc>
              <a:spcBef>
                <a:spcPts val="0"/>
              </a:spcBef>
            </a:pPr>
            <a:r>
              <a:rPr lang="en-US" sz="9600" i="1" cap="all" dirty="0" smtClean="0">
                <a:solidFill>
                  <a:srgbClr val="191B0E"/>
                </a:solidFill>
                <a:highlight>
                  <a:scrgbClr r="0" g="0" b="0">
                    <a:alpha val="0"/>
                  </a:scrgbClr>
                </a:highlight>
                <a:latin typeface="Franklin Gothic Book"/>
                <a:ea typeface="Microsoft YaHei" pitchFamily="2"/>
              </a:rPr>
              <a:t>RaktSetu</a:t>
            </a:r>
            <a:endParaRPr lang="en-US" sz="9600" i="1" cap="all" dirty="0">
              <a:solidFill>
                <a:srgbClr val="191B0E"/>
              </a:solidFill>
              <a:highlight>
                <a:scrgbClr r="0" g="0" b="0">
                  <a:alpha val="0"/>
                </a:scrgbClr>
              </a:highlight>
              <a:latin typeface="Franklin Gothic Book"/>
              <a:ea typeface="Microsoft YaHei" pitchFamily="2"/>
            </a:endParaRPr>
          </a:p>
        </p:txBody>
      </p:sp>
      <p:sp>
        <p:nvSpPr>
          <p:cNvPr id="3" name="Subtitle 3">
            <a:extLst>
              <a:ext uri="{FF2B5EF4-FFF2-40B4-BE49-F238E27FC236}">
                <a16:creationId xmlns:a16="http://schemas.microsoft.com/office/drawing/2014/main" xmlns="" id="{A68192CF-C664-F746-CFA0-4911242E2858}"/>
              </a:ext>
            </a:extLst>
          </p:cNvPr>
          <p:cNvSpPr txBox="1">
            <a:spLocks noGrp="1"/>
          </p:cNvSpPr>
          <p:nvPr>
            <p:ph type="subTitle" idx="4294967295"/>
          </p:nvPr>
        </p:nvSpPr>
        <p:spPr>
          <a:xfrm>
            <a:off x="518160" y="3891281"/>
            <a:ext cx="9277350" cy="1198880"/>
          </a:xfrm>
          <a:noFill/>
          <a:ln>
            <a:noFill/>
          </a:ln>
        </p:spPr>
        <p:txBody>
          <a:bodyPr wrap="square" anchor="t" anchorCtr="0">
            <a:noAutofit/>
          </a:bodyPr>
          <a:lstStyle/>
          <a:p>
            <a:pPr marL="0" lvl="0" indent="0" algn="ctr">
              <a:lnSpc>
                <a:spcPct val="112000"/>
              </a:lnSpc>
              <a:spcBef>
                <a:spcPts val="0"/>
              </a:spcBef>
              <a:buNone/>
              <a:tabLst>
                <a:tab pos="0" algn="l"/>
              </a:tabLst>
            </a:pPr>
            <a:r>
              <a:rPr lang="en-GB" sz="3600" dirty="0">
                <a:effectLst>
                  <a:outerShdw blurRad="38100" dist="38100" dir="2700000" algn="tl">
                    <a:srgbClr val="000000">
                      <a:alpha val="43137"/>
                    </a:srgbClr>
                  </a:outerShdw>
                </a:effectLst>
              </a:rPr>
              <a:t>The Vein </a:t>
            </a:r>
            <a:r>
              <a:rPr lang="en-GB" sz="3600" dirty="0" smtClean="0">
                <a:effectLst>
                  <a:outerShdw blurRad="38100" dist="38100" dir="2700000" algn="tl">
                    <a:srgbClr val="000000">
                      <a:alpha val="43137"/>
                    </a:srgbClr>
                  </a:outerShdw>
                </a:effectLst>
              </a:rPr>
              <a:t>Valor</a:t>
            </a:r>
            <a:endParaRPr lang="en-US" sz="3600" dirty="0">
              <a:effectLst>
                <a:outerShdw blurRad="38100" dist="38100" dir="2700000" algn="tl">
                  <a:srgbClr val="000000">
                    <a:alpha val="43137"/>
                  </a:srgbClr>
                </a:outerShdw>
              </a:effectLst>
            </a:endParaRPr>
          </a:p>
          <a:p>
            <a:pPr marL="0" lvl="0" indent="0" algn="ctr">
              <a:lnSpc>
                <a:spcPct val="112000"/>
              </a:lnSpc>
              <a:spcBef>
                <a:spcPts val="0"/>
              </a:spcBef>
              <a:buNone/>
              <a:tabLst>
                <a:tab pos="0" algn="l"/>
              </a:tabLst>
            </a:pPr>
            <a:r>
              <a:rPr lang="en-GB" sz="1200" dirty="0" smtClean="0">
                <a:solidFill>
                  <a:schemeClr val="accent1"/>
                </a:solidFill>
              </a:rPr>
              <a:t>       "</a:t>
            </a:r>
            <a:r>
              <a:rPr lang="en-GB" sz="1200" dirty="0">
                <a:solidFill>
                  <a:schemeClr val="accent1"/>
                </a:solidFill>
              </a:rPr>
              <a:t>Vein Valor" conveys the idea of individuals who display great courage and heroism by donating their blood to help those in need</a:t>
            </a:r>
            <a:endParaRPr lang="en-US" sz="1200" i="1" dirty="0">
              <a:solidFill>
                <a:schemeClr val="accent1"/>
              </a:solidFill>
              <a:effectLst>
                <a:outerShdw dist="17961" dir="2700000">
                  <a:scrgbClr r="0" g="0" b="0"/>
                </a:outerShdw>
              </a:effectLst>
              <a:highlight>
                <a:scrgbClr r="0" g="0" b="0">
                  <a:alpha val="0"/>
                </a:scrgbClr>
              </a:highlight>
              <a:latin typeface="Franklin Gothic Book" pitchFamily="18"/>
              <a:ea typeface="Microsoft YaHei" pitchFamily="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MEET OUR 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B4EC8-D483-F664-62F1-EED004269A64}"/>
              </a:ext>
            </a:extLst>
          </p:cNvPr>
          <p:cNvSpPr txBox="1">
            <a:spLocks noGrp="1"/>
          </p:cNvSpPr>
          <p:nvPr>
            <p:ph type="title" idx="4294967295"/>
          </p:nvPr>
        </p:nvSpPr>
        <p:spPr>
          <a:xfrm>
            <a:off x="2306321" y="563924"/>
            <a:ext cx="5333999" cy="1188720"/>
          </a:xfrm>
          <a:noFill/>
          <a:ln>
            <a:noFill/>
          </a:ln>
        </p:spPr>
        <p:txBody>
          <a:bodyPr wrap="square" anchor="t" anchorCtr="0">
            <a:noAutofit/>
          </a:bodyPr>
          <a:lstStyle/>
          <a:p>
            <a:pPr lvl="0">
              <a:lnSpc>
                <a:spcPct val="89000"/>
              </a:lnSpc>
              <a:spcBef>
                <a:spcPts val="0"/>
              </a:spcBef>
            </a:pPr>
            <a:r>
              <a:rPr lang="en-US" sz="5400" b="1" dirty="0" smtClean="0">
                <a:solidFill>
                  <a:srgbClr val="000000"/>
                </a:solidFill>
                <a:highlight>
                  <a:scrgbClr r="0" g="0" b="0">
                    <a:alpha val="0"/>
                  </a:scrgbClr>
                </a:highlight>
                <a:latin typeface="Franklin Gothic Book"/>
                <a:ea typeface="Microsoft YaHei" pitchFamily="2"/>
              </a:rPr>
              <a:t> MEET </a:t>
            </a:r>
            <a:r>
              <a:rPr lang="en-US" sz="5400" b="1" dirty="0">
                <a:solidFill>
                  <a:srgbClr val="000000"/>
                </a:solidFill>
                <a:highlight>
                  <a:scrgbClr r="0" g="0" b="0">
                    <a:alpha val="0"/>
                  </a:scrgbClr>
                </a:highlight>
                <a:latin typeface="Franklin Gothic Book"/>
                <a:ea typeface="Microsoft YaHei" pitchFamily="2"/>
              </a:rPr>
              <a:t>OUR TEAM</a:t>
            </a:r>
          </a:p>
        </p:txBody>
      </p:sp>
      <p:sp>
        <p:nvSpPr>
          <p:cNvPr id="7" name="AutoShape 2" descr="blob:https://web.whatsapp.com/d0d2de51-c169-4395-89b4-0d46ca374a2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4" descr="blob:https://web.whatsapp.com/d0d2de51-c169-4395-89b4-0d46ca374a2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1752644"/>
            <a:ext cx="9684688" cy="4119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AGENDA_clipboard0">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D9F252D-90A9-064C-DCC1-36FEE338B8DF}"/>
              </a:ext>
            </a:extLst>
          </p:cNvPr>
          <p:cNvSpPr txBox="1">
            <a:spLocks noGrp="1"/>
          </p:cNvSpPr>
          <p:nvPr>
            <p:ph type="title" idx="4294967295"/>
          </p:nvPr>
        </p:nvSpPr>
        <p:spPr>
          <a:xfrm>
            <a:off x="788988" y="685800"/>
            <a:ext cx="11403012" cy="1485900"/>
          </a:xfrm>
          <a:noFill/>
          <a:ln>
            <a:noFill/>
          </a:ln>
        </p:spPr>
        <p:txBody>
          <a:bodyPr wrap="square" anchor="t" anchorCtr="0">
            <a:noAutofit/>
          </a:bodyPr>
          <a:lstStyle/>
          <a:p>
            <a:pPr lvl="0">
              <a:lnSpc>
                <a:spcPct val="89000"/>
              </a:lnSpc>
              <a:spcBef>
                <a:spcPts val="0"/>
              </a:spcBef>
            </a:pPr>
            <a:r>
              <a:rPr lang="en-US" sz="6600" b="1" dirty="0">
                <a:solidFill>
                  <a:srgbClr val="191B0E"/>
                </a:solidFill>
                <a:highlight>
                  <a:scrgbClr r="0" g="0" b="0">
                    <a:alpha val="0"/>
                  </a:scrgbClr>
                </a:highlight>
                <a:latin typeface="Franklin Gothic Book"/>
                <a:ea typeface="Microsoft YaHei" pitchFamily="2"/>
              </a:rPr>
              <a:t>AGENDA</a:t>
            </a:r>
          </a:p>
        </p:txBody>
      </p:sp>
      <p:sp>
        <p:nvSpPr>
          <p:cNvPr id="3" name="Content Placeholder 1">
            <a:extLst>
              <a:ext uri="{FF2B5EF4-FFF2-40B4-BE49-F238E27FC236}">
                <a16:creationId xmlns:a16="http://schemas.microsoft.com/office/drawing/2014/main" xmlns="" id="{8EAE9BF8-55BB-CCCC-EC7D-82EBCF3B495A}"/>
              </a:ext>
            </a:extLst>
          </p:cNvPr>
          <p:cNvSpPr txBox="1">
            <a:spLocks noGrp="1"/>
          </p:cNvSpPr>
          <p:nvPr>
            <p:ph type="body" idx="4294967295"/>
          </p:nvPr>
        </p:nvSpPr>
        <p:spPr>
          <a:xfrm>
            <a:off x="788988" y="1857375"/>
            <a:ext cx="8789352" cy="3581400"/>
          </a:xfrm>
          <a:noFill/>
          <a:ln>
            <a:noFill/>
          </a:ln>
        </p:spPr>
        <p:txBody>
          <a:bodyPr wrap="square" anchor="t" anchorCtr="0">
            <a:noAutofit/>
          </a:bodyPr>
          <a:lstStyle/>
          <a:p>
            <a:pPr marL="0" lvl="0" indent="0">
              <a:lnSpc>
                <a:spcPct val="94000"/>
              </a:lnSpc>
              <a:spcBef>
                <a:spcPts val="1414"/>
              </a:spcBef>
              <a:buClr>
                <a:srgbClr val="191B0E"/>
              </a:buClr>
              <a:buSzPct val="100000"/>
              <a:buFont typeface="OpenSymbol"/>
              <a:buChar char="➢"/>
            </a:pP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Problem statement </a:t>
            </a:r>
            <a:r>
              <a:rPr lang="en-US" sz="2400" dirty="0">
                <a:solidFill>
                  <a:srgbClr val="191B0E"/>
                </a:solidFill>
                <a:highlight>
                  <a:scrgbClr r="0" g="0" b="0">
                    <a:alpha val="0"/>
                  </a:scrgbClr>
                </a:highlight>
                <a:latin typeface="Franklin Gothic Book"/>
                <a:ea typeface="Microsoft YaHei" pitchFamily="2"/>
              </a:rPr>
              <a:t>of project</a:t>
            </a:r>
          </a:p>
          <a:p>
            <a:pPr marL="0" lvl="0" indent="0">
              <a:lnSpc>
                <a:spcPct val="94000"/>
              </a:lnSpc>
              <a:spcBef>
                <a:spcPts val="1414"/>
              </a:spcBef>
              <a:buClr>
                <a:srgbClr val="191B0E"/>
              </a:buClr>
              <a:buSzPct val="100000"/>
              <a:buFont typeface="OpenSymbol"/>
              <a:buChar char="➢"/>
            </a:pP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Overview</a:t>
            </a:r>
            <a:r>
              <a:rPr lang="en-US" sz="2400" dirty="0">
                <a:solidFill>
                  <a:srgbClr val="191B0E"/>
                </a:solidFill>
                <a:highlight>
                  <a:scrgbClr r="0" g="0" b="0">
                    <a:alpha val="0"/>
                  </a:scrgbClr>
                </a:highlight>
                <a:latin typeface="Franklin Gothic Book"/>
                <a:ea typeface="Microsoft YaHei" pitchFamily="2"/>
              </a:rPr>
              <a:t> of the project</a:t>
            </a:r>
          </a:p>
          <a:p>
            <a:pPr marL="0" lvl="0" indent="0">
              <a:lnSpc>
                <a:spcPct val="94000"/>
              </a:lnSpc>
              <a:spcBef>
                <a:spcPts val="1414"/>
              </a:spcBef>
              <a:buClr>
                <a:srgbClr val="191B0E"/>
              </a:buClr>
              <a:buSzPct val="100000"/>
              <a:buFont typeface="OpenSymbol"/>
              <a:buChar char="➢"/>
            </a:pPr>
            <a:r>
              <a:rPr lang="en-US" sz="2400" dirty="0">
                <a:solidFill>
                  <a:srgbClr val="191B0E"/>
                </a:solidFill>
                <a:highlight>
                  <a:scrgbClr r="0" g="0" b="0">
                    <a:alpha val="0"/>
                  </a:scrgbClr>
                </a:highlight>
                <a:latin typeface="Franklin Gothic Book"/>
                <a:ea typeface="Microsoft YaHei" pitchFamily="2"/>
              </a:rPr>
              <a:t>The target</a:t>
            </a: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 End users</a:t>
            </a:r>
          </a:p>
          <a:p>
            <a:pPr marL="0" lvl="0" indent="0">
              <a:lnSpc>
                <a:spcPct val="94000"/>
              </a:lnSpc>
              <a:spcBef>
                <a:spcPts val="1414"/>
              </a:spcBef>
              <a:buClr>
                <a:srgbClr val="191B0E"/>
              </a:buClr>
              <a:buSzPct val="100000"/>
              <a:buFont typeface="OpenSymbol"/>
              <a:buChar char="➢"/>
            </a:pP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Solution</a:t>
            </a:r>
            <a:r>
              <a:rPr lang="en-US" sz="2400" dirty="0">
                <a:solidFill>
                  <a:srgbClr val="191B0E"/>
                </a:solidFill>
                <a:highlight>
                  <a:scrgbClr r="0" g="0" b="0">
                    <a:alpha val="0"/>
                  </a:scrgbClr>
                </a:highlight>
                <a:latin typeface="Franklin Gothic Book"/>
                <a:ea typeface="Microsoft YaHei" pitchFamily="2"/>
              </a:rPr>
              <a:t> &amp; the value proposition</a:t>
            </a:r>
          </a:p>
          <a:p>
            <a:pPr marL="0" lvl="0" indent="0">
              <a:lnSpc>
                <a:spcPct val="94000"/>
              </a:lnSpc>
              <a:spcBef>
                <a:spcPts val="1414"/>
              </a:spcBef>
              <a:buClr>
                <a:srgbClr val="191B0E"/>
              </a:buClr>
              <a:buSzPct val="100000"/>
              <a:buFont typeface="OpenSymbol"/>
              <a:buChar char="➢"/>
            </a:pPr>
            <a:r>
              <a:rPr lang="en-US" sz="2400" dirty="0">
                <a:solidFill>
                  <a:srgbClr val="191B0E"/>
                </a:solidFill>
                <a:highlight>
                  <a:scrgbClr r="0" g="0" b="0">
                    <a:alpha val="0"/>
                  </a:scrgbClr>
                </a:highlight>
                <a:latin typeface="Franklin Gothic Book"/>
                <a:ea typeface="Microsoft YaHei" pitchFamily="2"/>
              </a:rPr>
              <a:t>The </a:t>
            </a: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wow point</a:t>
            </a:r>
            <a:r>
              <a:rPr lang="en-US" sz="2400" dirty="0">
                <a:solidFill>
                  <a:srgbClr val="191B0E"/>
                </a:solidFill>
                <a:highlight>
                  <a:scrgbClr r="0" g="0" b="0">
                    <a:alpha val="0"/>
                  </a:scrgbClr>
                </a:highlight>
                <a:latin typeface="Franklin Gothic Book"/>
                <a:ea typeface="Microsoft YaHei" pitchFamily="2"/>
              </a:rPr>
              <a:t> of project</a:t>
            </a:r>
          </a:p>
          <a:p>
            <a:pPr marL="0" lvl="0" indent="0">
              <a:lnSpc>
                <a:spcPct val="94000"/>
              </a:lnSpc>
              <a:spcBef>
                <a:spcPts val="1414"/>
              </a:spcBef>
              <a:buClr>
                <a:srgbClr val="191B0E"/>
              </a:buClr>
              <a:buSzPct val="100000"/>
              <a:buFont typeface="OpenSymbol"/>
              <a:buChar char="➢"/>
            </a:pP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Modeling</a:t>
            </a:r>
            <a:r>
              <a:rPr lang="en-US" sz="2400" dirty="0">
                <a:solidFill>
                  <a:srgbClr val="191B0E"/>
                </a:solidFill>
                <a:highlight>
                  <a:scrgbClr r="0" g="0" b="0">
                    <a:alpha val="0"/>
                  </a:scrgbClr>
                </a:highlight>
                <a:latin typeface="Franklin Gothic Book"/>
                <a:ea typeface="Microsoft YaHei" pitchFamily="2"/>
              </a:rPr>
              <a:t> of the project</a:t>
            </a:r>
          </a:p>
          <a:p>
            <a:pPr marL="0" lvl="0" indent="0">
              <a:lnSpc>
                <a:spcPct val="94000"/>
              </a:lnSpc>
              <a:spcBef>
                <a:spcPts val="1414"/>
              </a:spcBef>
              <a:buClr>
                <a:srgbClr val="191B0E"/>
              </a:buClr>
              <a:buSzPct val="100000"/>
              <a:buFont typeface="OpenSymbol"/>
              <a:buChar char="➢"/>
            </a:pP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Results</a:t>
            </a:r>
            <a:r>
              <a:rPr lang="en-US" sz="2400" dirty="0">
                <a:solidFill>
                  <a:srgbClr val="191B0E"/>
                </a:solidFill>
                <a:highlight>
                  <a:scrgbClr r="0" g="0" b="0">
                    <a:alpha val="0"/>
                  </a:scrgbClr>
                </a:highlight>
                <a:latin typeface="Franklin Gothic Book"/>
                <a:ea typeface="Microsoft YaHei" pitchFamily="2"/>
              </a:rPr>
              <a:t> of the project</a:t>
            </a:r>
          </a:p>
          <a:p>
            <a:pPr marL="0" lvl="0" indent="0">
              <a:lnSpc>
                <a:spcPct val="94000"/>
              </a:lnSpc>
              <a:spcBef>
                <a:spcPts val="1414"/>
              </a:spcBef>
              <a:buClr>
                <a:srgbClr val="191B0E"/>
              </a:buClr>
              <a:buSzPct val="100000"/>
              <a:buFont typeface="OpenSymbol"/>
              <a:buChar char="➢"/>
            </a:pPr>
            <a:r>
              <a:rPr lang="en-US" sz="2400" dirty="0">
                <a:solidFill>
                  <a:srgbClr val="191B0E"/>
                </a:solidFill>
                <a:highlight>
                  <a:scrgbClr r="0" g="0" b="0">
                    <a:alpha val="0"/>
                  </a:scrgbClr>
                </a:highlight>
                <a:latin typeface="Franklin Gothic Book"/>
                <a:ea typeface="Microsoft YaHei" pitchFamily="2"/>
              </a:rPr>
              <a:t>Meet our </a:t>
            </a:r>
            <a:r>
              <a:rPr lang="en-US" sz="2400" dirty="0">
                <a:solidFill>
                  <a:srgbClr val="191B0E"/>
                </a:solidFill>
                <a:effectLst>
                  <a:outerShdw dist="17961" dir="2700000">
                    <a:scrgbClr r="0" g="0" b="0"/>
                  </a:outerShdw>
                </a:effectLst>
                <a:highlight>
                  <a:scrgbClr r="0" g="0" b="0">
                    <a:alpha val="0"/>
                  </a:scrgbClr>
                </a:highlight>
                <a:latin typeface="Franklin Gothic Book"/>
                <a:ea typeface="Microsoft YaHei" pitchFamily="2"/>
              </a:rPr>
              <a:t>Team</a:t>
            </a:r>
            <a:r>
              <a:rPr lang="en-US" sz="2400" dirty="0">
                <a:solidFill>
                  <a:srgbClr val="191B0E"/>
                </a:solidFill>
                <a:highlight>
                  <a:scrgbClr r="0" g="0" b="0">
                    <a:alpha val="0"/>
                  </a:scrgbClr>
                </a:highlight>
                <a:latin typeface="Franklin Gothic Book"/>
                <a:ea typeface="Microsoft YaHei" pitchFamily="2"/>
              </a:rPr>
              <a:t> member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ROJEC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301B6-A3CF-A5E7-7CB7-B655EF7DAD40}"/>
              </a:ext>
            </a:extLst>
          </p:cNvPr>
          <p:cNvSpPr txBox="1">
            <a:spLocks noGrp="1"/>
          </p:cNvSpPr>
          <p:nvPr>
            <p:ph type="title" idx="4294967295"/>
          </p:nvPr>
        </p:nvSpPr>
        <p:spPr>
          <a:xfrm>
            <a:off x="1154430" y="685800"/>
            <a:ext cx="11037570" cy="1485900"/>
          </a:xfrm>
          <a:noFill/>
          <a:ln>
            <a:noFill/>
          </a:ln>
        </p:spPr>
        <p:txBody>
          <a:bodyPr wrap="square" anchor="t" anchorCtr="0">
            <a:noAutofit/>
          </a:bodyPr>
          <a:lstStyle/>
          <a:p>
            <a:pPr lvl="0">
              <a:lnSpc>
                <a:spcPct val="89000"/>
              </a:lnSpc>
              <a:spcBef>
                <a:spcPts val="0"/>
              </a:spcBef>
            </a:pPr>
            <a:r>
              <a:rPr lang="en-US" sz="5400" b="1" dirty="0">
                <a:solidFill>
                  <a:srgbClr val="191B0E"/>
                </a:solidFill>
                <a:highlight>
                  <a:scrgbClr r="0" g="0" b="0">
                    <a:alpha val="0"/>
                  </a:scrgbClr>
                </a:highlight>
                <a:latin typeface="Franklin Gothic Book"/>
                <a:ea typeface="Microsoft YaHei" pitchFamily="2"/>
              </a:rPr>
              <a:t>PROJECT  OVERVIEW</a:t>
            </a:r>
          </a:p>
        </p:txBody>
      </p:sp>
      <p:sp>
        <p:nvSpPr>
          <p:cNvPr id="3" name="Content Placeholder 2">
            <a:extLst>
              <a:ext uri="{FF2B5EF4-FFF2-40B4-BE49-F238E27FC236}">
                <a16:creationId xmlns:a16="http://schemas.microsoft.com/office/drawing/2014/main" xmlns="" id="{40B9031C-CC80-1467-CBAE-DA1041973A28}"/>
              </a:ext>
            </a:extLst>
          </p:cNvPr>
          <p:cNvSpPr txBox="1">
            <a:spLocks noGrp="1"/>
          </p:cNvSpPr>
          <p:nvPr>
            <p:ph type="body" idx="4294967295"/>
          </p:nvPr>
        </p:nvSpPr>
        <p:spPr>
          <a:xfrm>
            <a:off x="834390" y="1619250"/>
            <a:ext cx="8268970" cy="3968750"/>
          </a:xfrm>
          <a:noFill/>
          <a:ln>
            <a:noFill/>
          </a:ln>
        </p:spPr>
        <p:txBody>
          <a:bodyPr wrap="square" anchor="t" anchorCtr="0">
            <a:noAutofit/>
          </a:bodyPr>
          <a:lstStyle/>
          <a:p>
            <a:pPr marL="0" lvl="0" indent="0">
              <a:lnSpc>
                <a:spcPct val="94000"/>
              </a:lnSpc>
              <a:spcBef>
                <a:spcPts val="1001"/>
              </a:spcBef>
              <a:spcAft>
                <a:spcPts val="201"/>
              </a:spcAft>
              <a:buNone/>
            </a:pPr>
            <a:r>
              <a:rPr lang="en-US" sz="2200" b="1" i="1" dirty="0">
                <a:solidFill>
                  <a:srgbClr val="191B0E"/>
                </a:solidFill>
                <a:highlight>
                  <a:scrgbClr r="0" g="0" b="0">
                    <a:alpha val="0"/>
                  </a:scrgbClr>
                </a:highlight>
                <a:latin typeface="Franklin Gothic Book"/>
                <a:ea typeface="Microsoft YaHei" pitchFamily="2"/>
              </a:rPr>
              <a:t>our </a:t>
            </a:r>
            <a:r>
              <a:rPr lang="en-US" sz="2200" b="1" i="1" dirty="0" smtClean="0">
                <a:solidFill>
                  <a:srgbClr val="191B0E"/>
                </a:solidFill>
                <a:highlight>
                  <a:scrgbClr r="0" g="0" b="0">
                    <a:alpha val="0"/>
                  </a:scrgbClr>
                </a:highlight>
                <a:latin typeface="Franklin Gothic Book"/>
                <a:ea typeface="Microsoft YaHei" pitchFamily="2"/>
              </a:rPr>
              <a:t>RaktSetu facility </a:t>
            </a:r>
            <a:r>
              <a:rPr lang="en-US" sz="2200" b="1" i="1" dirty="0">
                <a:solidFill>
                  <a:srgbClr val="191B0E"/>
                </a:solidFill>
                <a:highlight>
                  <a:scrgbClr r="0" g="0" b="0">
                    <a:alpha val="0"/>
                  </a:scrgbClr>
                </a:highlight>
                <a:latin typeface="Franklin Gothic Book"/>
                <a:ea typeface="Microsoft YaHei" pitchFamily="2"/>
              </a:rPr>
              <a:t>is designed to meet these needs :-</a:t>
            </a:r>
          </a:p>
          <a:p>
            <a:pPr lvl="0">
              <a:lnSpc>
                <a:spcPct val="94000"/>
              </a:lnSpc>
              <a:spcBef>
                <a:spcPts val="1001"/>
              </a:spcBef>
              <a:spcAft>
                <a:spcPts val="201"/>
              </a:spcAft>
              <a:buClr>
                <a:srgbClr val="191B0E"/>
              </a:buClr>
              <a:buSzPct val="100000"/>
              <a:buFont typeface="Wingdings" pitchFamily="2" charset="2"/>
              <a:buChar char="Ø"/>
            </a:pPr>
            <a:r>
              <a:rPr lang="en-US" sz="2400" b="1" dirty="0">
                <a:solidFill>
                  <a:schemeClr val="tx1"/>
                </a:solidFill>
              </a:rPr>
              <a:t>Objective: </a:t>
            </a:r>
            <a:r>
              <a:rPr lang="en-GB" sz="2400" dirty="0">
                <a:solidFill>
                  <a:schemeClr val="tx1"/>
                </a:solidFill>
              </a:rPr>
              <a:t>Our primary objective is to save lives by facilitating </a:t>
            </a:r>
            <a:r>
              <a:rPr lang="en-GB" sz="2400" dirty="0">
                <a:solidFill>
                  <a:schemeClr val="tx1"/>
                </a:solidFill>
                <a:effectLst>
                  <a:outerShdw blurRad="38100" dist="38100" dir="2700000" algn="tl">
                    <a:srgbClr val="000000">
                      <a:alpha val="43137"/>
                    </a:srgbClr>
                  </a:outerShdw>
                </a:effectLst>
              </a:rPr>
              <a:t>voluntary blood donations</a:t>
            </a:r>
            <a:r>
              <a:rPr lang="en-GB" sz="2400" dirty="0">
                <a:solidFill>
                  <a:schemeClr val="tx1"/>
                </a:solidFill>
              </a:rPr>
              <a:t>, raising awareness about the importance of donating blood, and engaging the community in a collective effort to ensure a steady flow of blood products for medical treatments and emergencies</a:t>
            </a:r>
            <a:r>
              <a:rPr lang="en-GB" sz="2400" dirty="0" smtClean="0">
                <a:solidFill>
                  <a:schemeClr val="tx1"/>
                </a:solidFill>
              </a:rPr>
              <a:t>.</a:t>
            </a:r>
            <a:endParaRPr lang="en-GB" sz="2400" dirty="0">
              <a:solidFill>
                <a:schemeClr val="tx1"/>
              </a:solidFill>
            </a:endParaRPr>
          </a:p>
          <a:p>
            <a:pPr lvl="0">
              <a:lnSpc>
                <a:spcPct val="94000"/>
              </a:lnSpc>
              <a:spcBef>
                <a:spcPts val="1001"/>
              </a:spcBef>
              <a:spcAft>
                <a:spcPts val="201"/>
              </a:spcAft>
              <a:buClr>
                <a:srgbClr val="191B0E"/>
              </a:buClr>
              <a:buSzPct val="100000"/>
              <a:buFont typeface="Wingdings" pitchFamily="2" charset="2"/>
              <a:buChar char="Ø"/>
            </a:pPr>
            <a:r>
              <a:rPr lang="en-US" sz="2400" b="1" dirty="0">
                <a:solidFill>
                  <a:schemeClr val="tx1"/>
                </a:solidFill>
              </a:rPr>
              <a:t>Safety</a:t>
            </a:r>
            <a:r>
              <a:rPr lang="en-US" sz="2400" dirty="0">
                <a:solidFill>
                  <a:schemeClr val="tx1"/>
                </a:solidFill>
              </a:rPr>
              <a:t>: </a:t>
            </a:r>
            <a:r>
              <a:rPr lang="en-GB" sz="2400" dirty="0">
                <a:solidFill>
                  <a:schemeClr val="tx1"/>
                </a:solidFill>
              </a:rPr>
              <a:t>Our mission is to foster a culture of regular, voluntary blood donation and to inspire individuals to become heroes by </a:t>
            </a:r>
            <a:r>
              <a:rPr lang="en-GB" sz="2400" dirty="0">
                <a:solidFill>
                  <a:schemeClr val="tx1"/>
                </a:solidFill>
                <a:effectLst>
                  <a:outerShdw blurRad="38100" dist="38100" dir="2700000" algn="tl">
                    <a:srgbClr val="000000">
                      <a:alpha val="43137"/>
                    </a:srgbClr>
                  </a:outerShdw>
                </a:effectLst>
              </a:rPr>
              <a:t>saving lives </a:t>
            </a:r>
            <a:r>
              <a:rPr lang="en-GB" sz="2400" dirty="0">
                <a:solidFill>
                  <a:schemeClr val="tx1"/>
                </a:solidFill>
              </a:rPr>
              <a:t>through their contributions</a:t>
            </a:r>
            <a:r>
              <a:rPr lang="en-GB" sz="2400" dirty="0">
                <a:solidFill>
                  <a:schemeClr val="tx1"/>
                </a:solidFill>
              </a:rPr>
              <a:t>.</a:t>
            </a:r>
            <a:endParaRPr lang="en-US" sz="2400" dirty="0">
              <a:solidFill>
                <a:schemeClr val="tx1"/>
              </a:solidFill>
            </a:endParaRPr>
          </a:p>
          <a:p>
            <a:pPr lvl="0">
              <a:lnSpc>
                <a:spcPct val="94000"/>
              </a:lnSpc>
              <a:spcBef>
                <a:spcPts val="1001"/>
              </a:spcBef>
              <a:spcAft>
                <a:spcPts val="201"/>
              </a:spcAft>
              <a:buClr>
                <a:srgbClr val="191B0E"/>
              </a:buClr>
              <a:buSzPct val="100000"/>
              <a:buFont typeface="Wingdings" pitchFamily="2" charset="2"/>
              <a:buChar char="Ø"/>
            </a:pPr>
            <a:endParaRPr lang="en-US" sz="2200" b="1" i="1" dirty="0">
              <a:solidFill>
                <a:srgbClr val="191B0E"/>
              </a:solidFill>
              <a:highlight>
                <a:scrgbClr r="0" g="0" b="0">
                  <a:alpha val="0"/>
                </a:scrgbClr>
              </a:highlight>
              <a:latin typeface="Franklin Gothic Book"/>
              <a:ea typeface="Microsoft YaHei" pitchFamily="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ROBLEM  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28B7A-9E67-0F7B-D7A6-C162ED967243}"/>
              </a:ext>
            </a:extLst>
          </p:cNvPr>
          <p:cNvSpPr txBox="1">
            <a:spLocks noGrp="1"/>
          </p:cNvSpPr>
          <p:nvPr>
            <p:ph type="title" idx="4294967295"/>
          </p:nvPr>
        </p:nvSpPr>
        <p:spPr>
          <a:xfrm>
            <a:off x="400050" y="800100"/>
            <a:ext cx="11791950" cy="1290638"/>
          </a:xfrm>
          <a:noFill/>
          <a:ln>
            <a:noFill/>
          </a:ln>
        </p:spPr>
        <p:txBody>
          <a:bodyPr wrap="square" anchor="t" anchorCtr="0">
            <a:noAutofit/>
          </a:bodyPr>
          <a:lstStyle/>
          <a:p>
            <a:pPr lvl="0">
              <a:lnSpc>
                <a:spcPct val="89000"/>
              </a:lnSpc>
              <a:spcBef>
                <a:spcPts val="0"/>
              </a:spcBef>
            </a:pPr>
            <a:r>
              <a:rPr lang="en-US" sz="5400" b="1" dirty="0">
                <a:solidFill>
                  <a:srgbClr val="191B0E"/>
                </a:solidFill>
                <a:highlight>
                  <a:scrgbClr r="0" g="0" b="0">
                    <a:alpha val="0"/>
                  </a:scrgbClr>
                </a:highlight>
                <a:latin typeface="Franklin Gothic Book"/>
                <a:ea typeface="Microsoft YaHei" pitchFamily="2"/>
              </a:rPr>
              <a:t>PROBLEM  STATEMENT</a:t>
            </a:r>
          </a:p>
        </p:txBody>
      </p:sp>
      <p:sp>
        <p:nvSpPr>
          <p:cNvPr id="3" name="Content Placeholder 2">
            <a:extLst>
              <a:ext uri="{FF2B5EF4-FFF2-40B4-BE49-F238E27FC236}">
                <a16:creationId xmlns:a16="http://schemas.microsoft.com/office/drawing/2014/main" xmlns="" id="{078E7B3C-C871-BDF0-0EF6-4F09EEA6099B}"/>
              </a:ext>
            </a:extLst>
          </p:cNvPr>
          <p:cNvSpPr txBox="1">
            <a:spLocks noGrp="1"/>
          </p:cNvSpPr>
          <p:nvPr>
            <p:ph type="body" idx="4294967295"/>
          </p:nvPr>
        </p:nvSpPr>
        <p:spPr>
          <a:xfrm>
            <a:off x="548641" y="1737361"/>
            <a:ext cx="9103360" cy="4338320"/>
          </a:xfrm>
          <a:noFill/>
          <a:ln>
            <a:noFill/>
          </a:ln>
        </p:spPr>
        <p:txBody>
          <a:bodyPr wrap="square" anchor="t" anchorCtr="0">
            <a:noAutofit/>
          </a:bodyPr>
          <a:lstStyle/>
          <a:p>
            <a:pPr marL="0" indent="0">
              <a:buNone/>
            </a:pPr>
            <a:endParaRPr lang="en-GB" b="1" dirty="0" smtClean="0"/>
          </a:p>
          <a:p>
            <a:pPr>
              <a:buClr>
                <a:schemeClr val="tx1"/>
              </a:buClr>
              <a:buFont typeface="Wingdings" pitchFamily="2" charset="2"/>
              <a:buChar char="Ø"/>
            </a:pPr>
            <a:r>
              <a:rPr lang="en-GB" b="1" dirty="0">
                <a:solidFill>
                  <a:schemeClr val="tx1"/>
                </a:solidFill>
                <a:effectLst>
                  <a:outerShdw blurRad="38100" dist="38100" dir="2700000" algn="tl">
                    <a:srgbClr val="000000">
                      <a:alpha val="43137"/>
                    </a:srgbClr>
                  </a:outerShdw>
                </a:effectLst>
              </a:rPr>
              <a:t>Inadequate </a:t>
            </a:r>
            <a:r>
              <a:rPr lang="en-GB" b="1" dirty="0">
                <a:solidFill>
                  <a:schemeClr val="tx1"/>
                </a:solidFill>
                <a:effectLst>
                  <a:outerShdw blurRad="38100" dist="38100" dir="2700000" algn="tl">
                    <a:srgbClr val="000000">
                      <a:alpha val="43137"/>
                    </a:srgbClr>
                  </a:outerShdw>
                </a:effectLst>
              </a:rPr>
              <a:t>Blood Reserves: </a:t>
            </a:r>
            <a:r>
              <a:rPr lang="en-GB" dirty="0">
                <a:solidFill>
                  <a:schemeClr val="tx1"/>
                </a:solidFill>
              </a:rPr>
              <a:t>Our community often faces situations where blood banks and hospitals operate with limited blood reserves, leaving patients in need vulnerable.</a:t>
            </a:r>
          </a:p>
          <a:p>
            <a:pPr>
              <a:buClr>
                <a:schemeClr val="tx1"/>
              </a:buClr>
              <a:buFont typeface="Wingdings" pitchFamily="2" charset="2"/>
              <a:buChar char="Ø"/>
            </a:pPr>
            <a:r>
              <a:rPr lang="en-GB" b="1" dirty="0">
                <a:solidFill>
                  <a:schemeClr val="tx1"/>
                </a:solidFill>
                <a:effectLst>
                  <a:outerShdw blurRad="38100" dist="38100" dir="2700000" algn="tl">
                    <a:srgbClr val="000000">
                      <a:alpha val="43137"/>
                    </a:srgbClr>
                  </a:outerShdw>
                </a:effectLst>
              </a:rPr>
              <a:t>Low Donor Participation: </a:t>
            </a:r>
            <a:r>
              <a:rPr lang="en-GB" dirty="0">
                <a:solidFill>
                  <a:schemeClr val="tx1"/>
                </a:solidFill>
              </a:rPr>
              <a:t>The number of voluntary blood donors remains below the ideal level required to meet the demand, and many eligible individuals do not participate in blood donation efforts.</a:t>
            </a:r>
          </a:p>
          <a:p>
            <a:pPr>
              <a:buClr>
                <a:schemeClr val="tx1"/>
              </a:buClr>
              <a:buFont typeface="Wingdings" pitchFamily="2" charset="2"/>
              <a:buChar char="Ø"/>
            </a:pPr>
            <a:r>
              <a:rPr lang="en-GB" b="1" dirty="0">
                <a:solidFill>
                  <a:schemeClr val="tx1"/>
                </a:solidFill>
                <a:effectLst>
                  <a:outerShdw blurRad="38100" dist="38100" dir="2700000" algn="tl">
                    <a:srgbClr val="000000">
                      <a:alpha val="43137"/>
                    </a:srgbClr>
                  </a:outerShdw>
                </a:effectLst>
              </a:rPr>
              <a:t>Lack of Awareness: </a:t>
            </a:r>
            <a:r>
              <a:rPr lang="en-GB" dirty="0">
                <a:solidFill>
                  <a:schemeClr val="tx1"/>
                </a:solidFill>
              </a:rPr>
              <a:t>There is a general lack of awareness about the importance of regular, voluntary blood donation. This lack of awareness results in a missed opportunity to increase the donor pool.</a:t>
            </a:r>
          </a:p>
          <a:p>
            <a:pPr>
              <a:buClr>
                <a:schemeClr val="tx1"/>
              </a:buClr>
              <a:buFont typeface="Wingdings" pitchFamily="2" charset="2"/>
              <a:buChar char="Ø"/>
            </a:pPr>
            <a:r>
              <a:rPr lang="en-GB" b="1" dirty="0">
                <a:solidFill>
                  <a:schemeClr val="tx1"/>
                </a:solidFill>
                <a:effectLst>
                  <a:outerShdw blurRad="38100" dist="38100" dir="2700000" algn="tl">
                    <a:srgbClr val="000000">
                      <a:alpha val="43137"/>
                    </a:srgbClr>
                  </a:outerShdw>
                </a:effectLst>
              </a:rPr>
              <a:t>Financial Constraints: </a:t>
            </a:r>
            <a:r>
              <a:rPr lang="en-GB" dirty="0">
                <a:solidFill>
                  <a:schemeClr val="tx1"/>
                </a:solidFill>
              </a:rPr>
              <a:t>Funding is essential for organizing blood donation drives and awareness campaigns, but we face financial constraints in sustaining and expanding our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WHO ARE THE END US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61BB88-056D-5EA5-2FDF-843D725F24EB}"/>
              </a:ext>
            </a:extLst>
          </p:cNvPr>
          <p:cNvSpPr txBox="1">
            <a:spLocks noGrp="1"/>
          </p:cNvSpPr>
          <p:nvPr>
            <p:ph type="title" idx="4294967295"/>
          </p:nvPr>
        </p:nvSpPr>
        <p:spPr>
          <a:xfrm>
            <a:off x="480060" y="663575"/>
            <a:ext cx="8767128" cy="1362075"/>
          </a:xfrm>
          <a:noFill/>
          <a:ln>
            <a:noFill/>
          </a:ln>
        </p:spPr>
        <p:txBody>
          <a:bodyPr wrap="square" anchor="t" anchorCtr="0">
            <a:noAutofit/>
          </a:bodyPr>
          <a:lstStyle/>
          <a:p>
            <a:pPr lvl="0">
              <a:lnSpc>
                <a:spcPct val="89000"/>
              </a:lnSpc>
              <a:spcBef>
                <a:spcPts val="0"/>
              </a:spcBef>
            </a:pPr>
            <a:r>
              <a:rPr lang="en-US" sz="5400" b="1" dirty="0">
                <a:solidFill>
                  <a:srgbClr val="191B0E"/>
                </a:solidFill>
                <a:highlight>
                  <a:scrgbClr r="0" g="0" b="0">
                    <a:alpha val="0"/>
                  </a:scrgbClr>
                </a:highlight>
                <a:latin typeface="Franklin Gothic Book"/>
                <a:ea typeface="Microsoft YaHei" pitchFamily="2"/>
              </a:rPr>
              <a:t>WHO ARE THE END USERS?</a:t>
            </a:r>
          </a:p>
        </p:txBody>
      </p:sp>
      <p:sp>
        <p:nvSpPr>
          <p:cNvPr id="3" name="Content Placeholder 2">
            <a:extLst>
              <a:ext uri="{FF2B5EF4-FFF2-40B4-BE49-F238E27FC236}">
                <a16:creationId xmlns:a16="http://schemas.microsoft.com/office/drawing/2014/main" xmlns="" id="{98A0699A-A6B7-B8AB-D15E-D0101FDBDEC3}"/>
              </a:ext>
            </a:extLst>
          </p:cNvPr>
          <p:cNvSpPr txBox="1">
            <a:spLocks noGrp="1"/>
          </p:cNvSpPr>
          <p:nvPr>
            <p:ph type="body" idx="4294967295"/>
          </p:nvPr>
        </p:nvSpPr>
        <p:spPr>
          <a:xfrm>
            <a:off x="480060" y="1260475"/>
            <a:ext cx="8643620" cy="4703445"/>
          </a:xfrm>
          <a:noFill/>
          <a:ln>
            <a:noFill/>
          </a:ln>
        </p:spPr>
        <p:txBody>
          <a:bodyPr wrap="square" anchor="t" anchorCtr="0">
            <a:noAutofit/>
          </a:bodyPr>
          <a:lstStyle/>
          <a:p>
            <a:pPr lvl="0">
              <a:lnSpc>
                <a:spcPct val="94000"/>
              </a:lnSpc>
              <a:spcBef>
                <a:spcPts val="1001"/>
              </a:spcBef>
              <a:spcAft>
                <a:spcPts val="201"/>
              </a:spcAft>
              <a:buClr>
                <a:schemeClr val="tx1"/>
              </a:buClr>
              <a:buFont typeface="Wingdings" pitchFamily="2" charset="2"/>
              <a:buChar char="Ø"/>
            </a:pPr>
            <a:endParaRPr lang="en-US" sz="1600" dirty="0"/>
          </a:p>
          <a:p>
            <a:pPr lvl="0">
              <a:lnSpc>
                <a:spcPct val="94000"/>
              </a:lnSpc>
              <a:spcBef>
                <a:spcPts val="1001"/>
              </a:spcBef>
              <a:spcAft>
                <a:spcPts val="201"/>
              </a:spcAft>
              <a:buClr>
                <a:schemeClr val="tx1"/>
              </a:buClr>
              <a:buSzPct val="100000"/>
              <a:buFont typeface="Wingdings" pitchFamily="2" charset="2"/>
              <a:buChar char="Ø"/>
            </a:pPr>
            <a:r>
              <a:rPr lang="en-US" sz="1600" dirty="0"/>
              <a:t> </a:t>
            </a:r>
            <a:r>
              <a:rPr lang="en-GB" sz="1600" b="1" dirty="0">
                <a:effectLst>
                  <a:outerShdw blurRad="38100" dist="38100" dir="2700000" algn="tl">
                    <a:srgbClr val="000000">
                      <a:alpha val="43137"/>
                    </a:srgbClr>
                  </a:outerShdw>
                </a:effectLst>
              </a:rPr>
              <a:t>Blood Donors: </a:t>
            </a:r>
            <a:r>
              <a:rPr lang="en-GB" sz="1600" dirty="0"/>
              <a:t>These are individuals who voluntarily donate their blood to contribute to the blood supply. They are the direct end users of the project, as their participation is essential to its success</a:t>
            </a:r>
            <a:r>
              <a:rPr lang="en-GB" sz="1600" dirty="0"/>
              <a:t>.</a:t>
            </a:r>
          </a:p>
          <a:p>
            <a:pPr lvl="0">
              <a:lnSpc>
                <a:spcPct val="94000"/>
              </a:lnSpc>
              <a:spcBef>
                <a:spcPts val="1001"/>
              </a:spcBef>
              <a:spcAft>
                <a:spcPts val="201"/>
              </a:spcAft>
              <a:buClr>
                <a:schemeClr val="tx1"/>
              </a:buClr>
              <a:buSzPct val="100000"/>
              <a:buFont typeface="Wingdings" pitchFamily="2" charset="2"/>
              <a:buChar char="Ø"/>
            </a:pPr>
            <a:r>
              <a:rPr lang="en-GB" sz="1600" b="1" dirty="0">
                <a:effectLst>
                  <a:outerShdw blurRad="38100" dist="38100" dir="2700000" algn="tl">
                    <a:srgbClr val="000000">
                      <a:alpha val="43137"/>
                    </a:srgbClr>
                  </a:outerShdw>
                </a:effectLst>
              </a:rPr>
              <a:t>Patients in Need: </a:t>
            </a:r>
            <a:r>
              <a:rPr lang="en-GB" sz="1600" dirty="0"/>
              <a:t>Patients who require blood transfusions or blood products are the ultimate beneficiaries of the project. They receive the donated blood to save or improve their lives.</a:t>
            </a:r>
            <a:r>
              <a:rPr lang="en-US" sz="1600" dirty="0"/>
              <a:t> </a:t>
            </a:r>
          </a:p>
          <a:p>
            <a:pPr>
              <a:buClr>
                <a:schemeClr val="tx1"/>
              </a:buClr>
              <a:buFont typeface="Wingdings" pitchFamily="2" charset="2"/>
              <a:buChar char="Ø"/>
            </a:pPr>
            <a:r>
              <a:rPr lang="en-GB" sz="1600" b="1" dirty="0">
                <a:effectLst>
                  <a:outerShdw blurRad="38100" dist="38100" dir="2700000" algn="tl">
                    <a:srgbClr val="000000">
                      <a:alpha val="43137"/>
                    </a:srgbClr>
                  </a:outerShdw>
                </a:effectLst>
              </a:rPr>
              <a:t>Healthcare Facilities: </a:t>
            </a:r>
            <a:r>
              <a:rPr lang="en-GB" sz="1600" dirty="0"/>
              <a:t>Hospitals, clinics, and healthcare centers are end users because they rely on a consistent and sufficient blood supply to provide medical treatments and perform surgeries.</a:t>
            </a:r>
          </a:p>
          <a:p>
            <a:pPr>
              <a:buClr>
                <a:schemeClr val="tx1"/>
              </a:buClr>
              <a:buFont typeface="Wingdings" pitchFamily="2" charset="2"/>
              <a:buChar char="Ø"/>
            </a:pPr>
            <a:r>
              <a:rPr lang="en-GB" sz="1600" b="1" dirty="0">
                <a:effectLst>
                  <a:outerShdw blurRad="38100" dist="38100" dir="2700000" algn="tl">
                    <a:srgbClr val="000000">
                      <a:alpha val="43137"/>
                    </a:srgbClr>
                  </a:outerShdw>
                </a:effectLst>
              </a:rPr>
              <a:t>Community Members: </a:t>
            </a:r>
            <a:r>
              <a:rPr lang="en-GB" sz="1600" dirty="0"/>
              <a:t>The broader community benefits from the project as it ensures access to life-saving blood products when needed. Community members may also participate in blood donation and support the project.</a:t>
            </a:r>
          </a:p>
          <a:p>
            <a:pPr>
              <a:buClr>
                <a:schemeClr val="tx1"/>
              </a:buClr>
              <a:buFont typeface="Wingdings" pitchFamily="2" charset="2"/>
              <a:buChar char="Ø"/>
            </a:pPr>
            <a:r>
              <a:rPr lang="en-GB" sz="1600" b="1" dirty="0">
                <a:effectLst>
                  <a:outerShdw blurRad="38100" dist="38100" dir="2700000" algn="tl">
                    <a:srgbClr val="000000">
                      <a:alpha val="43137"/>
                    </a:srgbClr>
                  </a:outerShdw>
                </a:effectLst>
              </a:rPr>
              <a:t>Volunteers: </a:t>
            </a:r>
            <a:r>
              <a:rPr lang="en-GB" sz="1600" dirty="0"/>
              <a:t>Volunteers who help organize and facilitate blood donation drives and awareness campaigns are important end users of the project, as they actively contribute to its </a:t>
            </a:r>
          </a:p>
          <a:p>
            <a:pPr marL="0" lvl="0" indent="0">
              <a:lnSpc>
                <a:spcPct val="94000"/>
              </a:lnSpc>
              <a:spcBef>
                <a:spcPts val="1001"/>
              </a:spcBef>
              <a:spcAft>
                <a:spcPts val="201"/>
              </a:spcAft>
              <a:buClr>
                <a:schemeClr val="tx1"/>
              </a:buClr>
              <a:buSzPct val="100000"/>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YOUR SOLUTION AND ITS VALUE PROPOS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D21BE-BC8E-5317-BE67-B16DBB588A7A}"/>
              </a:ext>
            </a:extLst>
          </p:cNvPr>
          <p:cNvSpPr txBox="1">
            <a:spLocks noGrp="1"/>
          </p:cNvSpPr>
          <p:nvPr>
            <p:ph type="title"/>
          </p:nvPr>
        </p:nvSpPr>
        <p:spPr>
          <a:noFill/>
          <a:ln>
            <a:noFill/>
          </a:ln>
        </p:spPr>
        <p:txBody>
          <a:bodyPr wrap="square" anchor="t" anchorCtr="0">
            <a:normAutofit fontScale="90000"/>
          </a:bodyPr>
          <a:lstStyle/>
          <a:p>
            <a:pPr lvl="0">
              <a:lnSpc>
                <a:spcPct val="89000"/>
              </a:lnSpc>
              <a:spcBef>
                <a:spcPts val="0"/>
              </a:spcBef>
            </a:pPr>
            <a:r>
              <a:rPr lang="en-US" sz="4800" b="1" dirty="0">
                <a:solidFill>
                  <a:srgbClr val="191B0E"/>
                </a:solidFill>
                <a:highlight>
                  <a:scrgbClr r="0" g="0" b="0">
                    <a:alpha val="0"/>
                  </a:scrgbClr>
                </a:highlight>
                <a:latin typeface="Franklin Gothic Book"/>
                <a:ea typeface="Microsoft YaHei" pitchFamily="2"/>
              </a:rPr>
              <a:t>YOUR SOLUTION AND ITS VALUE PROPOSITION</a:t>
            </a:r>
          </a:p>
        </p:txBody>
      </p:sp>
      <p:sp>
        <p:nvSpPr>
          <p:cNvPr id="7" name="Text Placeholder 6"/>
          <p:cNvSpPr>
            <a:spLocks noGrp="1"/>
          </p:cNvSpPr>
          <p:nvPr>
            <p:ph type="body" idx="1"/>
          </p:nvPr>
        </p:nvSpPr>
        <p:spPr/>
        <p:txBody>
          <a:bodyPr anchor="ctr"/>
          <a:lstStyle/>
          <a:p>
            <a:pPr algn="ctr"/>
            <a:r>
              <a:rPr lang="en-GB" b="1" dirty="0">
                <a:effectLst>
                  <a:outerShdw blurRad="38100" dist="38100" dir="2700000" algn="tl">
                    <a:srgbClr val="000000">
                      <a:alpha val="43137"/>
                    </a:srgbClr>
                  </a:outerShdw>
                </a:effectLst>
              </a:rPr>
              <a:t>Value </a:t>
            </a:r>
            <a:r>
              <a:rPr lang="en-GB" b="1" dirty="0" smtClean="0">
                <a:effectLst>
                  <a:outerShdw blurRad="38100" dist="38100" dir="2700000" algn="tl">
                    <a:srgbClr val="000000">
                      <a:alpha val="43137"/>
                    </a:srgbClr>
                  </a:outerShdw>
                </a:effectLst>
              </a:rPr>
              <a:t>Proposition</a:t>
            </a:r>
            <a:endParaRPr lang="en-GB" dirty="0">
              <a:effectLst>
                <a:outerShdw blurRad="38100" dist="38100" dir="2700000" algn="tl">
                  <a:srgbClr val="000000">
                    <a:alpha val="43137"/>
                  </a:srgbClr>
                </a:outerShdw>
              </a:effectLst>
            </a:endParaRPr>
          </a:p>
        </p:txBody>
      </p:sp>
      <p:sp>
        <p:nvSpPr>
          <p:cNvPr id="8" name="Content Placeholder 7"/>
          <p:cNvSpPr>
            <a:spLocks noGrp="1"/>
          </p:cNvSpPr>
          <p:nvPr>
            <p:ph sz="half" idx="2"/>
          </p:nvPr>
        </p:nvSpPr>
        <p:spPr/>
        <p:txBody>
          <a:bodyPr>
            <a:normAutofit fontScale="92500" lnSpcReduction="10000"/>
          </a:bodyPr>
          <a:lstStyle/>
          <a:p>
            <a:r>
              <a:rPr lang="en-GB" dirty="0" smtClean="0"/>
              <a:t>Regular </a:t>
            </a:r>
            <a:r>
              <a:rPr lang="en-GB" dirty="0"/>
              <a:t>blood donation drives ensure a consistent blood supply.</a:t>
            </a:r>
          </a:p>
          <a:p>
            <a:r>
              <a:rPr lang="en-GB" dirty="0"/>
              <a:t>Diverse donor recruitment for a representative donor pool.</a:t>
            </a:r>
          </a:p>
          <a:p>
            <a:r>
              <a:rPr lang="en-GB" dirty="0"/>
              <a:t>Extensive awareness campaigns inspire more donors.</a:t>
            </a:r>
          </a:p>
          <a:p>
            <a:r>
              <a:rPr lang="en-GB" dirty="0"/>
              <a:t>Collaboration with healthcare facilities ensures efficient blood utilization.</a:t>
            </a:r>
          </a:p>
          <a:p>
            <a:r>
              <a:rPr lang="en-GB" dirty="0"/>
              <a:t>Fundraising initiatives sustain and expand the project</a:t>
            </a:r>
            <a:r>
              <a:rPr lang="en-GB" dirty="0" smtClean="0"/>
              <a:t>.</a:t>
            </a:r>
            <a:endParaRPr lang="en-US" dirty="0">
              <a:solidFill>
                <a:srgbClr val="191B0E"/>
              </a:solidFill>
              <a:highlight>
                <a:scrgbClr r="0" g="0" b="0">
                  <a:alpha val="0"/>
                </a:scrgbClr>
              </a:highlight>
              <a:latin typeface="Franklin Gothic Book"/>
              <a:ea typeface="Microsoft YaHei" pitchFamily="2"/>
            </a:endParaRPr>
          </a:p>
          <a:p>
            <a:endParaRPr lang="en-GB" dirty="0"/>
          </a:p>
        </p:txBody>
      </p:sp>
      <p:sp>
        <p:nvSpPr>
          <p:cNvPr id="9" name="Text Placeholder 8"/>
          <p:cNvSpPr>
            <a:spLocks noGrp="1"/>
          </p:cNvSpPr>
          <p:nvPr>
            <p:ph type="body" sz="quarter" idx="3"/>
          </p:nvPr>
        </p:nvSpPr>
        <p:spPr/>
        <p:txBody>
          <a:bodyPr anchor="ctr"/>
          <a:lstStyle/>
          <a:p>
            <a:pPr algn="ctr"/>
            <a:r>
              <a:rPr lang="en-GB" b="1" dirty="0" smtClean="0">
                <a:effectLst>
                  <a:outerShdw blurRad="38100" dist="38100" dir="2700000" algn="tl">
                    <a:srgbClr val="000000">
                      <a:alpha val="43137"/>
                    </a:srgbClr>
                  </a:outerShdw>
                </a:effectLst>
              </a:rPr>
              <a:t>Impact</a:t>
            </a:r>
            <a:endParaRPr lang="en-GB" dirty="0">
              <a:effectLst>
                <a:outerShdw blurRad="38100" dist="38100" dir="2700000" algn="tl">
                  <a:srgbClr val="000000">
                    <a:alpha val="43137"/>
                  </a:srgbClr>
                </a:outerShdw>
              </a:effectLst>
            </a:endParaRPr>
          </a:p>
        </p:txBody>
      </p:sp>
      <p:sp>
        <p:nvSpPr>
          <p:cNvPr id="10" name="Content Placeholder 9"/>
          <p:cNvSpPr>
            <a:spLocks noGrp="1"/>
          </p:cNvSpPr>
          <p:nvPr>
            <p:ph sz="quarter" idx="4"/>
          </p:nvPr>
        </p:nvSpPr>
        <p:spPr>
          <a:xfrm>
            <a:off x="5088384" y="2737245"/>
            <a:ext cx="4258816" cy="3307955"/>
          </a:xfrm>
        </p:spPr>
        <p:txBody>
          <a:bodyPr>
            <a:normAutofit/>
          </a:bodyPr>
          <a:lstStyle/>
          <a:p>
            <a:r>
              <a:rPr lang="en-GB" dirty="0"/>
              <a:t>Saves lives, reduces mortality rates.</a:t>
            </a:r>
          </a:p>
          <a:p>
            <a:r>
              <a:rPr lang="en-GB" dirty="0"/>
              <a:t>Enhances community health and well-being.</a:t>
            </a:r>
          </a:p>
          <a:p>
            <a:r>
              <a:rPr lang="en-GB" dirty="0"/>
              <a:t>Engages the community in a life-saving mission.</a:t>
            </a:r>
          </a:p>
          <a:p>
            <a:r>
              <a:rPr lang="en-GB" dirty="0"/>
              <a:t>Provides donor satisfaction and education.</a:t>
            </a:r>
          </a:p>
          <a:p>
            <a:r>
              <a:rPr lang="en-GB" dirty="0"/>
              <a:t>Recognizes sponsors for their commitment to community </a:t>
            </a:r>
            <a:r>
              <a:rPr lang="en-GB" dirty="0" smtClean="0"/>
              <a:t>welfare.</a:t>
            </a:r>
            <a:endParaRPr lang="en-US" dirty="0">
              <a:solidFill>
                <a:srgbClr val="191B0E"/>
              </a:solidFill>
              <a:highlight>
                <a:scrgbClr r="0" g="0" b="0">
                  <a:alpha val="0"/>
                </a:scrgbClr>
              </a:highlight>
              <a:latin typeface="Franklin Gothic Book"/>
              <a:ea typeface="Microsoft YaHei" pitchFamily="2"/>
            </a:endParaRP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THE WOW IN YOUR 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A4DDB-BAA1-3481-A7D3-80CC2F951725}"/>
              </a:ext>
            </a:extLst>
          </p:cNvPr>
          <p:cNvSpPr txBox="1">
            <a:spLocks noGrp="1"/>
          </p:cNvSpPr>
          <p:nvPr>
            <p:ph type="title" idx="4294967295"/>
          </p:nvPr>
        </p:nvSpPr>
        <p:spPr>
          <a:xfrm>
            <a:off x="605791" y="685800"/>
            <a:ext cx="11586210" cy="1485900"/>
          </a:xfrm>
          <a:noFill/>
          <a:ln>
            <a:noFill/>
          </a:ln>
        </p:spPr>
        <p:txBody>
          <a:bodyPr wrap="square" anchor="t" anchorCtr="0">
            <a:noAutofit/>
          </a:bodyPr>
          <a:lstStyle/>
          <a:p>
            <a:pPr lvl="0">
              <a:lnSpc>
                <a:spcPct val="89000"/>
              </a:lnSpc>
              <a:spcBef>
                <a:spcPts val="0"/>
              </a:spcBef>
            </a:pPr>
            <a:r>
              <a:rPr lang="en-US" sz="5400" b="1" dirty="0">
                <a:solidFill>
                  <a:srgbClr val="191B0E"/>
                </a:solidFill>
                <a:highlight>
                  <a:scrgbClr r="0" g="0" b="0">
                    <a:alpha val="0"/>
                  </a:scrgbClr>
                </a:highlight>
                <a:latin typeface="Franklin Gothic Book"/>
                <a:ea typeface="Microsoft YaHei" pitchFamily="2"/>
              </a:rPr>
              <a:t>THE WOW IN YOUR SOLUTION</a:t>
            </a:r>
          </a:p>
        </p:txBody>
      </p:sp>
      <p:sp>
        <p:nvSpPr>
          <p:cNvPr id="3" name="Content Placeholder 2">
            <a:extLst>
              <a:ext uri="{FF2B5EF4-FFF2-40B4-BE49-F238E27FC236}">
                <a16:creationId xmlns:a16="http://schemas.microsoft.com/office/drawing/2014/main" xmlns="" id="{AFB8A55D-AF04-373D-EB8B-11C92D76127F}"/>
              </a:ext>
            </a:extLst>
          </p:cNvPr>
          <p:cNvSpPr txBox="1">
            <a:spLocks noGrp="1"/>
          </p:cNvSpPr>
          <p:nvPr>
            <p:ph type="body" idx="4294967295"/>
          </p:nvPr>
        </p:nvSpPr>
        <p:spPr>
          <a:xfrm>
            <a:off x="636271" y="2225040"/>
            <a:ext cx="8873489" cy="3566160"/>
          </a:xfrm>
          <a:noFill/>
          <a:ln>
            <a:noFill/>
          </a:ln>
        </p:spPr>
        <p:txBody>
          <a:bodyPr wrap="square" anchor="t" anchorCtr="0">
            <a:noAutofit/>
          </a:bodyPr>
          <a:lstStyle/>
          <a:p>
            <a:pPr>
              <a:buClr>
                <a:schemeClr val="tx1"/>
              </a:buClr>
            </a:pPr>
            <a:r>
              <a:rPr lang="en-GB" sz="2000" b="1" dirty="0"/>
              <a:t>Health Assurance:</a:t>
            </a:r>
            <a:r>
              <a:rPr lang="en-GB" sz="2000" dirty="0"/>
              <a:t> We care about the well-being of our donors. As a token of our gratitude, we provide health insurance coverage to all our blood donors. This means that in addition to saving lives, you'll have peace of mind knowing you have health coverage in case you ever need it</a:t>
            </a:r>
            <a:r>
              <a:rPr lang="en-GB" sz="2000" dirty="0" smtClean="0"/>
              <a:t>.</a:t>
            </a:r>
            <a:endParaRPr lang="en-GB" sz="2000" dirty="0"/>
          </a:p>
          <a:p>
            <a:pPr>
              <a:buClr>
                <a:schemeClr val="tx1"/>
              </a:buClr>
            </a:pPr>
            <a:r>
              <a:rPr lang="en-GB" sz="2000" b="1" dirty="0"/>
              <a:t>Donor Discounts:</a:t>
            </a:r>
            <a:r>
              <a:rPr lang="en-GB" sz="2000" dirty="0"/>
              <a:t> We believe in recognizing the dedication of our donors. Each time you donate blood, you earn points in our Donor Rewards Program. These points can be redeemed for discounts on future donations or even other health-related services.</a:t>
            </a:r>
          </a:p>
          <a:p>
            <a:pPr marL="0" lvl="0" indent="0">
              <a:lnSpc>
                <a:spcPct val="94000"/>
              </a:lnSpc>
              <a:spcBef>
                <a:spcPts val="1001"/>
              </a:spcBef>
              <a:spcAft>
                <a:spcPts val="201"/>
              </a:spcAft>
              <a:buClr>
                <a:schemeClr val="tx1"/>
              </a:buClr>
              <a:buSzPct val="100000"/>
              <a:buFont typeface="OpenSymbol"/>
              <a:buChar char="➢"/>
            </a:pPr>
            <a:endParaRPr lang="en-US" sz="2000" dirty="0">
              <a:solidFill>
                <a:srgbClr val="191B0E"/>
              </a:solidFill>
              <a:highlight>
                <a:scrgbClr r="0" g="0" b="0">
                  <a:alpha val="0"/>
                </a:scrgbClr>
              </a:highlight>
              <a:latin typeface="Franklin Gothic Book"/>
              <a:ea typeface="Microsoft YaHei"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MODELL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97282-2245-D251-5729-A0E236ACB6AC}"/>
              </a:ext>
            </a:extLst>
          </p:cNvPr>
          <p:cNvSpPr txBox="1">
            <a:spLocks noGrp="1"/>
          </p:cNvSpPr>
          <p:nvPr>
            <p:ph type="title" idx="4294967295"/>
          </p:nvPr>
        </p:nvSpPr>
        <p:spPr>
          <a:xfrm>
            <a:off x="3013075" y="685800"/>
            <a:ext cx="9178925" cy="1485900"/>
          </a:xfrm>
          <a:noFill/>
          <a:ln>
            <a:noFill/>
          </a:ln>
        </p:spPr>
        <p:txBody>
          <a:bodyPr wrap="square" anchor="t" anchorCtr="0">
            <a:noAutofit/>
          </a:bodyPr>
          <a:lstStyle/>
          <a:p>
            <a:pPr lvl="0">
              <a:lnSpc>
                <a:spcPct val="89000"/>
              </a:lnSpc>
              <a:spcBef>
                <a:spcPts val="0"/>
              </a:spcBef>
            </a:pPr>
            <a:r>
              <a:rPr lang="en-GB" sz="5400" b="1" dirty="0">
                <a:solidFill>
                  <a:srgbClr val="191B0E"/>
                </a:solidFill>
                <a:highlight>
                  <a:scrgbClr r="0" g="0" b="0">
                    <a:alpha val="0"/>
                  </a:scrgbClr>
                </a:highlight>
                <a:latin typeface="Franklin Gothic Book"/>
                <a:ea typeface="Microsoft YaHei" pitchFamily="2"/>
              </a:rPr>
              <a:t>MODELLING</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515" b="-5515"/>
          <a:stretch/>
        </p:blipFill>
        <p:spPr bwMode="auto">
          <a:xfrm>
            <a:off x="1016001" y="1899920"/>
            <a:ext cx="8178799" cy="389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RESULTS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3434E-69B4-6143-0C8B-C11744D49670}"/>
              </a:ext>
            </a:extLst>
          </p:cNvPr>
          <p:cNvSpPr txBox="1">
            <a:spLocks noGrp="1"/>
          </p:cNvSpPr>
          <p:nvPr>
            <p:ph type="title" idx="4294967295"/>
          </p:nvPr>
        </p:nvSpPr>
        <p:spPr>
          <a:xfrm>
            <a:off x="4103688" y="685800"/>
            <a:ext cx="8088312" cy="1485900"/>
          </a:xfrm>
          <a:noFill/>
          <a:ln>
            <a:noFill/>
          </a:ln>
        </p:spPr>
        <p:txBody>
          <a:bodyPr wrap="square" anchor="t" anchorCtr="0">
            <a:noAutofit/>
          </a:bodyPr>
          <a:lstStyle/>
          <a:p>
            <a:pPr lvl="0">
              <a:lnSpc>
                <a:spcPct val="89000"/>
              </a:lnSpc>
              <a:spcBef>
                <a:spcPts val="0"/>
              </a:spcBef>
            </a:pPr>
            <a:r>
              <a:rPr lang="en-GB" sz="5400" b="1" dirty="0">
                <a:solidFill>
                  <a:srgbClr val="191B0E"/>
                </a:solidFill>
                <a:highlight>
                  <a:scrgbClr r="0" g="0" b="0">
                    <a:alpha val="0"/>
                  </a:scrgbClr>
                </a:highlight>
                <a:latin typeface="Franklin Gothic Book"/>
                <a:ea typeface="Microsoft YaHei" pitchFamily="2"/>
              </a:rPr>
              <a:t>RESULTS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554480"/>
            <a:ext cx="7833360" cy="4328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766</TotalTime>
  <Words>653</Words>
  <Application>Microsoft Office PowerPoint</Application>
  <PresentationFormat>Custom</PresentationFormat>
  <Paragraphs>58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RaktSetu</vt:lpstr>
      <vt:lpstr>AGENDA</vt:lpstr>
      <vt:lpstr>PROJECT  OVERVIEW</vt:lpstr>
      <vt:lpstr>PROBLEM  STATEMENT</vt:lpstr>
      <vt:lpstr>WHO ARE THE END USERS?</vt:lpstr>
      <vt:lpstr>YOUR SOLUTION AND ITS VALUE PROPOSITION</vt:lpstr>
      <vt:lpstr>THE WOW IN YOUR SOLUTION</vt:lpstr>
      <vt:lpstr>MODELLING</vt:lpstr>
      <vt:lpstr>RESULTS</vt:lpstr>
      <vt:lpstr> MEET OUR TEAM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Renu</cp:lastModifiedBy>
  <cp:revision>38</cp:revision>
  <dcterms:created xsi:type="dcterms:W3CDTF">2023-06-21T07:00:30Z</dcterms:created>
  <dcterms:modified xsi:type="dcterms:W3CDTF">2023-10-18T11:11:55Z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0x010100037FCB274D910C478E653640A31BE046</vt:lpwstr>
  </property>
  <property fmtid="{D5CDD505-2E9C-101B-9397-08002B2CF9AE}" pid="4" name="PresentationFormat">
    <vt:lpwstr>Widescreen</vt:lpwstr>
  </property>
  <property fmtid="{D5CDD505-2E9C-101B-9397-08002B2CF9AE}" pid="5" name="Slides">
    <vt:r8>10</vt:r8>
  </property>
</Properties>
</file>