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999b00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a999b00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a999b002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a999b002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a999b00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a999b00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a999b002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a999b002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999b002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999b002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999b002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999b002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a999b002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a999b002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aa6c3307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aa6c3307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a999b002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a999b002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istockphoto-1415208197-612x612.jpg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Smart Street Light Management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737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Energy-efficient and Automated Lighting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0625" y="3529950"/>
            <a:ext cx="44385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8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Anju : 2022BEC0020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Charitha : 2022BEC0032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Thanmaye : 2022BEC0037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Chitransh : 2022BEC0023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 title="istockphoto-1415208197-612x612.jp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Add cloud integration for remote monitoring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: Upload real-time data to the cloud to answer questions like Which streets are the most active at night and How much energy is saved in this month.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Implement AI-based object detection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Detect objects like dogs or trees which can lead to unnecessary triggers.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Develop mobile app interface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: App for live status update, to detect faulty nodes and  for manual override during emergency situations.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Emergency lighting mode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Integrate with disaster response system for lights to stay on even without motion during disasters.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Solar Panel Compatibility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Solar panels can be added to make the system fully sustainable.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istockphoto-1415208197-612x612.jp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Let’s get to Numbers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Assuming each streetlight consumes 100 W of energy and operates for 12 hours every night (from 6 PM to 6 AM), it uses approximately 1.2 kWh of electricity per day. In a town with 500 streetlights, the total energy consumption amounts to 600 kWh per day.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an average electricity rate of ₹10 per kWh in India, the daily cost comes to ₹6,000.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studies show that only 30% of the lights are actually needed at any given time, which means 70% of the energy is wasted — that’s 420 kWh wasted per day.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just one month, this adds up to over 12,000 kWh of wasted energy — enough to power 400+ homes for a day.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smart streetlight system can reduce this wastage by up to 70%, making cities both smarter and more energy-efficient.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istockphoto-1415208197-612x612.jp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What is Smart Street Light Management System?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Imagine walking down a quiet street at midnight — all lights blazing with no one in sight. What it does : Wastes energy and unnecessary cost.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picture this: As you approach, the lights turn on, then switch off behind you.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smart lighting — efficient, automated, and responsive.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brings that concept to life using Wireless Sensor Networks with a budget-friendly design.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istockphoto-1415208197-612x612.jp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System Overview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23400" y="1496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IR Sensors detect motion and ambient light levels.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via WiFi.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web interface for monitoring.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 title="istockphoto-1415208197-612x612.jp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Hardware Components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99300" y="1354925"/>
            <a:ext cx="76293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NodeMCU (ESP8266)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x IR Sensors (Infrared Obstacle Sensors)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x LEDs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Breadboard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Jumper Wires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Resistors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istockphoto-1415208197-612x612.jp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7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Implementation Steps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82375" y="509875"/>
            <a:ext cx="7801200" cy="4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sensors detect movement → Automatically turn ON respective LEDs.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ESP8266 hosts a local web server to: View LED status and Manually control LEDs (ON/OFF)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auto + manual control using flags.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 Configuration: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IR1 (D5), IR2 (D6), IR3 (D7),LED1 (D1), LED2 (D2), LED3 (D3)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Used: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IDE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(ESP8266WiFi, ESP8266WebServer libraries)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 simple web interface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 title="istockphoto-1415208197-612x612.jp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6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52550" y="1017725"/>
            <a:ext cx="8238900" cy="3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0100"/>
            <a:ext cx="3365050" cy="42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7875" y="1161000"/>
            <a:ext cx="2790737" cy="35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1448" y="2215073"/>
            <a:ext cx="2862550" cy="16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 title="istockphoto-1415208197-612x612.jp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27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 title="WhatsApp Image 2025-04-08 at 23.37.11_8ea5c63f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25" y="1160450"/>
            <a:ext cx="7512975" cy="3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 title="istockphoto-1415208197-612x612.jp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273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8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Efficiency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LEDs automatically turn ON/OFF based on IR sensor input, saving electricity when no movement is detected.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Uses low-cost components like ESP8266, IR sensors, and basic LEDs—affordable for students and DIY projects.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Control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You can manually control LEDs from any device via a web interface using WiFi—no physical switches needed.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Design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Easily expandable to more streets.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Simple Light</vt:lpstr>
      <vt:lpstr>Smart Street Light Management System</vt:lpstr>
      <vt:lpstr>Let’s get to Numbers</vt:lpstr>
      <vt:lpstr>What is Smart Street Light Management System? </vt:lpstr>
      <vt:lpstr>System Overview</vt:lpstr>
      <vt:lpstr>Hardware Components</vt:lpstr>
      <vt:lpstr>Implementation Steps</vt:lpstr>
      <vt:lpstr>Code</vt:lpstr>
      <vt:lpstr>Prototype </vt:lpstr>
      <vt:lpstr>Benefits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Street Light Management System</dc:title>
  <dc:creator>DELL</dc:creator>
  <cp:lastModifiedBy>DELL</cp:lastModifiedBy>
  <cp:revision>1</cp:revision>
  <dcterms:modified xsi:type="dcterms:W3CDTF">2025-04-10T07:48:53Z</dcterms:modified>
</cp:coreProperties>
</file>