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22D37-C2D0-4773-BB64-139405C3C48D}" v="102" dt="2022-11-08T16:22:16.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ubani878@gmail.com" userId="0d4a063919200061" providerId="LiveId" clId="{7DE22D37-C2D0-4773-BB64-139405C3C48D}"/>
    <pc:docChg chg="undo custSel addSld delSld modSld">
      <pc:chgData name="anjubani878@gmail.com" userId="0d4a063919200061" providerId="LiveId" clId="{7DE22D37-C2D0-4773-BB64-139405C3C48D}" dt="2022-11-08T16:23:27.419" v="1179" actId="120"/>
      <pc:docMkLst>
        <pc:docMk/>
      </pc:docMkLst>
      <pc:sldChg chg="del">
        <pc:chgData name="anjubani878@gmail.com" userId="0d4a063919200061" providerId="LiveId" clId="{7DE22D37-C2D0-4773-BB64-139405C3C48D}" dt="2022-11-08T14:50:50.646" v="0" actId="47"/>
        <pc:sldMkLst>
          <pc:docMk/>
          <pc:sldMk cId="871258430" sldId="256"/>
        </pc:sldMkLst>
      </pc:sldChg>
      <pc:sldChg chg="addSp delSp modSp mod">
        <pc:chgData name="anjubani878@gmail.com" userId="0d4a063919200061" providerId="LiveId" clId="{7DE22D37-C2D0-4773-BB64-139405C3C48D}" dt="2022-11-08T15:23:22.242" v="360" actId="14100"/>
        <pc:sldMkLst>
          <pc:docMk/>
          <pc:sldMk cId="3384253069" sldId="257"/>
        </pc:sldMkLst>
        <pc:spChg chg="del mod">
          <ac:chgData name="anjubani878@gmail.com" userId="0d4a063919200061" providerId="LiveId" clId="{7DE22D37-C2D0-4773-BB64-139405C3C48D}" dt="2022-11-08T15:20:19.453" v="236" actId="478"/>
          <ac:spMkLst>
            <pc:docMk/>
            <pc:sldMk cId="3384253069" sldId="257"/>
            <ac:spMk id="3" creationId="{2C49535A-0D1A-6825-CD2D-C74CC3C36A75}"/>
          </ac:spMkLst>
        </pc:spChg>
        <pc:spChg chg="add del">
          <ac:chgData name="anjubani878@gmail.com" userId="0d4a063919200061" providerId="LiveId" clId="{7DE22D37-C2D0-4773-BB64-139405C3C48D}" dt="2022-11-08T15:20:14.871" v="234" actId="478"/>
          <ac:spMkLst>
            <pc:docMk/>
            <pc:sldMk cId="3384253069" sldId="257"/>
            <ac:spMk id="4" creationId="{7F4BB6D8-321F-9C53-1181-6327E420D833}"/>
          </ac:spMkLst>
        </pc:spChg>
        <pc:spChg chg="add del">
          <ac:chgData name="anjubani878@gmail.com" userId="0d4a063919200061" providerId="LiveId" clId="{7DE22D37-C2D0-4773-BB64-139405C3C48D}" dt="2022-11-08T15:20:19.453" v="236" actId="478"/>
          <ac:spMkLst>
            <pc:docMk/>
            <pc:sldMk cId="3384253069" sldId="257"/>
            <ac:spMk id="5" creationId="{9F44C7E7-869C-9413-22D6-09CB85EC33D6}"/>
          </ac:spMkLst>
        </pc:spChg>
        <pc:spChg chg="add del mod">
          <ac:chgData name="anjubani878@gmail.com" userId="0d4a063919200061" providerId="LiveId" clId="{7DE22D37-C2D0-4773-BB64-139405C3C48D}" dt="2022-11-08T15:20:24.029" v="237"/>
          <ac:spMkLst>
            <pc:docMk/>
            <pc:sldMk cId="3384253069" sldId="257"/>
            <ac:spMk id="6" creationId="{6F1A5B41-D8C5-E2A0-6366-86705A4B048B}"/>
          </ac:spMkLst>
        </pc:spChg>
        <pc:spChg chg="add mod">
          <ac:chgData name="anjubani878@gmail.com" userId="0d4a063919200061" providerId="LiveId" clId="{7DE22D37-C2D0-4773-BB64-139405C3C48D}" dt="2022-11-08T15:23:22.242" v="360" actId="14100"/>
          <ac:spMkLst>
            <pc:docMk/>
            <pc:sldMk cId="3384253069" sldId="257"/>
            <ac:spMk id="7" creationId="{E0A9D0BD-BC0B-1097-DB03-B6F01FD9D328}"/>
          </ac:spMkLst>
        </pc:spChg>
      </pc:sldChg>
      <pc:sldChg chg="delSp modSp new del mod">
        <pc:chgData name="anjubani878@gmail.com" userId="0d4a063919200061" providerId="LiveId" clId="{7DE22D37-C2D0-4773-BB64-139405C3C48D}" dt="2022-11-08T14:59:44.995" v="13" actId="47"/>
        <pc:sldMkLst>
          <pc:docMk/>
          <pc:sldMk cId="2787849688" sldId="258"/>
        </pc:sldMkLst>
        <pc:spChg chg="del mod">
          <ac:chgData name="anjubani878@gmail.com" userId="0d4a063919200061" providerId="LiveId" clId="{7DE22D37-C2D0-4773-BB64-139405C3C48D}" dt="2022-11-08T14:59:17.690" v="8" actId="478"/>
          <ac:spMkLst>
            <pc:docMk/>
            <pc:sldMk cId="2787849688" sldId="258"/>
            <ac:spMk id="2" creationId="{939376B9-C759-903B-F2AC-4A09B1F3AAB1}"/>
          </ac:spMkLst>
        </pc:spChg>
        <pc:spChg chg="del mod">
          <ac:chgData name="anjubani878@gmail.com" userId="0d4a063919200061" providerId="LiveId" clId="{7DE22D37-C2D0-4773-BB64-139405C3C48D}" dt="2022-11-08T14:59:24.217" v="10" actId="478"/>
          <ac:spMkLst>
            <pc:docMk/>
            <pc:sldMk cId="2787849688" sldId="258"/>
            <ac:spMk id="3" creationId="{782BE9D7-4FA5-8200-A14C-20F11134F6C7}"/>
          </ac:spMkLst>
        </pc:spChg>
      </pc:sldChg>
      <pc:sldChg chg="new del">
        <pc:chgData name="anjubani878@gmail.com" userId="0d4a063919200061" providerId="LiveId" clId="{7DE22D37-C2D0-4773-BB64-139405C3C48D}" dt="2022-11-08T14:59:45.671" v="14" actId="47"/>
        <pc:sldMkLst>
          <pc:docMk/>
          <pc:sldMk cId="269447678" sldId="259"/>
        </pc:sldMkLst>
      </pc:sldChg>
      <pc:sldChg chg="addSp delSp modSp new mod modClrScheme chgLayout">
        <pc:chgData name="anjubani878@gmail.com" userId="0d4a063919200061" providerId="LiveId" clId="{7DE22D37-C2D0-4773-BB64-139405C3C48D}" dt="2022-11-08T15:27:21.984" v="424" actId="20577"/>
        <pc:sldMkLst>
          <pc:docMk/>
          <pc:sldMk cId="210114747" sldId="260"/>
        </pc:sldMkLst>
        <pc:spChg chg="add del mod">
          <ac:chgData name="anjubani878@gmail.com" userId="0d4a063919200061" providerId="LiveId" clId="{7DE22D37-C2D0-4773-BB64-139405C3C48D}" dt="2022-11-08T15:00:55.458" v="54" actId="478"/>
          <ac:spMkLst>
            <pc:docMk/>
            <pc:sldMk cId="210114747" sldId="260"/>
            <ac:spMk id="2" creationId="{87E8A8E6-C0A0-8A11-714C-61F442D2CC8E}"/>
          </ac:spMkLst>
        </pc:spChg>
        <pc:spChg chg="add mod">
          <ac:chgData name="anjubani878@gmail.com" userId="0d4a063919200061" providerId="LiveId" clId="{7DE22D37-C2D0-4773-BB64-139405C3C48D}" dt="2022-11-08T15:27:21.984" v="424" actId="20577"/>
          <ac:spMkLst>
            <pc:docMk/>
            <pc:sldMk cId="210114747" sldId="260"/>
            <ac:spMk id="3" creationId="{29D367E8-C755-6EE2-B2CE-390ED609667E}"/>
          </ac:spMkLst>
        </pc:spChg>
      </pc:sldChg>
      <pc:sldChg chg="addSp delSp modSp new mod">
        <pc:chgData name="anjubani878@gmail.com" userId="0d4a063919200061" providerId="LiveId" clId="{7DE22D37-C2D0-4773-BB64-139405C3C48D}" dt="2022-11-08T15:35:40.666" v="492" actId="14100"/>
        <pc:sldMkLst>
          <pc:docMk/>
          <pc:sldMk cId="3955973270" sldId="261"/>
        </pc:sldMkLst>
        <pc:spChg chg="del mod">
          <ac:chgData name="anjubani878@gmail.com" userId="0d4a063919200061" providerId="LiveId" clId="{7DE22D37-C2D0-4773-BB64-139405C3C48D}" dt="2022-11-08T15:30:39.682" v="427" actId="478"/>
          <ac:spMkLst>
            <pc:docMk/>
            <pc:sldMk cId="3955973270" sldId="261"/>
            <ac:spMk id="2" creationId="{E24C0619-9B14-786A-E258-B425CBCCF5F8}"/>
          </ac:spMkLst>
        </pc:spChg>
        <pc:spChg chg="add del mod">
          <ac:chgData name="anjubani878@gmail.com" userId="0d4a063919200061" providerId="LiveId" clId="{7DE22D37-C2D0-4773-BB64-139405C3C48D}" dt="2022-11-08T15:34:16.862" v="482" actId="20577"/>
          <ac:spMkLst>
            <pc:docMk/>
            <pc:sldMk cId="3955973270" sldId="261"/>
            <ac:spMk id="3" creationId="{4749CB79-47DB-45B6-8E3E-E10CD8376162}"/>
          </ac:spMkLst>
        </pc:spChg>
        <pc:spChg chg="add del mod">
          <ac:chgData name="anjubani878@gmail.com" userId="0d4a063919200061" providerId="LiveId" clId="{7DE22D37-C2D0-4773-BB64-139405C3C48D}" dt="2022-11-08T15:33:29.909" v="468"/>
          <ac:spMkLst>
            <pc:docMk/>
            <pc:sldMk cId="3955973270" sldId="261"/>
            <ac:spMk id="4" creationId="{CCD22AFD-74AF-FE23-E3C0-4E8ED77DB618}"/>
          </ac:spMkLst>
        </pc:spChg>
        <pc:spChg chg="add del mod">
          <ac:chgData name="anjubani878@gmail.com" userId="0d4a063919200061" providerId="LiveId" clId="{7DE22D37-C2D0-4773-BB64-139405C3C48D}" dt="2022-11-08T15:33:28.371" v="465" actId="478"/>
          <ac:spMkLst>
            <pc:docMk/>
            <pc:sldMk cId="3955973270" sldId="261"/>
            <ac:spMk id="5" creationId="{E109981E-2491-8726-25E7-B5F673A4CC15}"/>
          </ac:spMkLst>
        </pc:spChg>
        <pc:picChg chg="add mod">
          <ac:chgData name="anjubani878@gmail.com" userId="0d4a063919200061" providerId="LiveId" clId="{7DE22D37-C2D0-4773-BB64-139405C3C48D}" dt="2022-11-08T15:35:40.666" v="492" actId="14100"/>
          <ac:picMkLst>
            <pc:docMk/>
            <pc:sldMk cId="3955973270" sldId="261"/>
            <ac:picMk id="7" creationId="{48A230DC-5AE7-96B5-827F-8EADE0433CC1}"/>
          </ac:picMkLst>
        </pc:picChg>
        <pc:picChg chg="add del mod">
          <ac:chgData name="anjubani878@gmail.com" userId="0d4a063919200061" providerId="LiveId" clId="{7DE22D37-C2D0-4773-BB64-139405C3C48D}" dt="2022-11-08T15:33:29.909" v="468"/>
          <ac:picMkLst>
            <pc:docMk/>
            <pc:sldMk cId="3955973270" sldId="261"/>
            <ac:picMk id="2050" creationId="{11D8B66E-671F-E908-2073-8DF56DFFD126}"/>
          </ac:picMkLst>
        </pc:picChg>
      </pc:sldChg>
      <pc:sldChg chg="addSp delSp modSp new mod">
        <pc:chgData name="anjubani878@gmail.com" userId="0d4a063919200061" providerId="LiveId" clId="{7DE22D37-C2D0-4773-BB64-139405C3C48D}" dt="2022-11-08T15:38:35.964" v="510" actId="120"/>
        <pc:sldMkLst>
          <pc:docMk/>
          <pc:sldMk cId="1847830682" sldId="262"/>
        </pc:sldMkLst>
        <pc:spChg chg="del mod">
          <ac:chgData name="anjubani878@gmail.com" userId="0d4a063919200061" providerId="LiveId" clId="{7DE22D37-C2D0-4773-BB64-139405C3C48D}" dt="2022-11-08T15:35:55.008" v="495" actId="478"/>
          <ac:spMkLst>
            <pc:docMk/>
            <pc:sldMk cId="1847830682" sldId="262"/>
            <ac:spMk id="2" creationId="{A29733EB-AA16-920C-4374-76F5BC561B96}"/>
          </ac:spMkLst>
        </pc:spChg>
        <pc:spChg chg="mod">
          <ac:chgData name="anjubani878@gmail.com" userId="0d4a063919200061" providerId="LiveId" clId="{7DE22D37-C2D0-4773-BB64-139405C3C48D}" dt="2022-11-08T15:36:55.623" v="501" actId="255"/>
          <ac:spMkLst>
            <pc:docMk/>
            <pc:sldMk cId="1847830682" sldId="262"/>
            <ac:spMk id="3" creationId="{89D79122-C4A7-47D7-5B55-D6BB53F1F787}"/>
          </ac:spMkLst>
        </pc:spChg>
        <pc:spChg chg="add mod">
          <ac:chgData name="anjubani878@gmail.com" userId="0d4a063919200061" providerId="LiveId" clId="{7DE22D37-C2D0-4773-BB64-139405C3C48D}" dt="2022-11-08T15:38:35.964" v="510" actId="120"/>
          <ac:spMkLst>
            <pc:docMk/>
            <pc:sldMk cId="1847830682" sldId="262"/>
            <ac:spMk id="7" creationId="{AD789C4D-9473-32BB-ECC4-0EE1D85612EC}"/>
          </ac:spMkLst>
        </pc:spChg>
        <pc:picChg chg="add mod">
          <ac:chgData name="anjubani878@gmail.com" userId="0d4a063919200061" providerId="LiveId" clId="{7DE22D37-C2D0-4773-BB64-139405C3C48D}" dt="2022-11-08T15:37:43.379" v="506" actId="14100"/>
          <ac:picMkLst>
            <pc:docMk/>
            <pc:sldMk cId="1847830682" sldId="262"/>
            <ac:picMk id="5" creationId="{DFDB0005-C7AF-1501-67A1-294DEFB75C0D}"/>
          </ac:picMkLst>
        </pc:picChg>
      </pc:sldChg>
      <pc:sldChg chg="addSp delSp modSp new mod">
        <pc:chgData name="anjubani878@gmail.com" userId="0d4a063919200061" providerId="LiveId" clId="{7DE22D37-C2D0-4773-BB64-139405C3C48D}" dt="2022-11-08T15:44:02.395" v="608" actId="20577"/>
        <pc:sldMkLst>
          <pc:docMk/>
          <pc:sldMk cId="3952189090" sldId="263"/>
        </pc:sldMkLst>
        <pc:spChg chg="del mod">
          <ac:chgData name="anjubani878@gmail.com" userId="0d4a063919200061" providerId="LiveId" clId="{7DE22D37-C2D0-4773-BB64-139405C3C48D}" dt="2022-11-08T15:38:49.110" v="513" actId="478"/>
          <ac:spMkLst>
            <pc:docMk/>
            <pc:sldMk cId="3952189090" sldId="263"/>
            <ac:spMk id="2" creationId="{560771DC-3F61-E528-24D0-1729BA8D20E4}"/>
          </ac:spMkLst>
        </pc:spChg>
        <pc:spChg chg="mod">
          <ac:chgData name="anjubani878@gmail.com" userId="0d4a063919200061" providerId="LiveId" clId="{7DE22D37-C2D0-4773-BB64-139405C3C48D}" dt="2022-11-08T15:41:43.829" v="555"/>
          <ac:spMkLst>
            <pc:docMk/>
            <pc:sldMk cId="3952189090" sldId="263"/>
            <ac:spMk id="3" creationId="{3CC37804-6044-FC42-6FCA-790A72A1DCE4}"/>
          </ac:spMkLst>
        </pc:spChg>
        <pc:spChg chg="add mod">
          <ac:chgData name="anjubani878@gmail.com" userId="0d4a063919200061" providerId="LiveId" clId="{7DE22D37-C2D0-4773-BB64-139405C3C48D}" dt="2022-11-08T15:44:02.395" v="608" actId="20577"/>
          <ac:spMkLst>
            <pc:docMk/>
            <pc:sldMk cId="3952189090" sldId="263"/>
            <ac:spMk id="9" creationId="{1B445546-D0D4-85F6-75B8-8668F907930D}"/>
          </ac:spMkLst>
        </pc:spChg>
        <pc:picChg chg="add mod">
          <ac:chgData name="anjubani878@gmail.com" userId="0d4a063919200061" providerId="LiveId" clId="{7DE22D37-C2D0-4773-BB64-139405C3C48D}" dt="2022-11-08T15:41:57.919" v="557" actId="1076"/>
          <ac:picMkLst>
            <pc:docMk/>
            <pc:sldMk cId="3952189090" sldId="263"/>
            <ac:picMk id="5" creationId="{0951D8F5-8C94-37F2-1F60-BF8F4AB1FAD9}"/>
          </ac:picMkLst>
        </pc:picChg>
        <pc:picChg chg="add mod">
          <ac:chgData name="anjubani878@gmail.com" userId="0d4a063919200061" providerId="LiveId" clId="{7DE22D37-C2D0-4773-BB64-139405C3C48D}" dt="2022-11-08T15:42:26.653" v="559" actId="1076"/>
          <ac:picMkLst>
            <pc:docMk/>
            <pc:sldMk cId="3952189090" sldId="263"/>
            <ac:picMk id="7" creationId="{A87201CB-4B93-6030-E38D-11016D9CC9B5}"/>
          </ac:picMkLst>
        </pc:picChg>
      </pc:sldChg>
      <pc:sldChg chg="addSp delSp modSp new mod">
        <pc:chgData name="anjubani878@gmail.com" userId="0d4a063919200061" providerId="LiveId" clId="{7DE22D37-C2D0-4773-BB64-139405C3C48D}" dt="2022-11-08T15:48:05.430" v="640" actId="14100"/>
        <pc:sldMkLst>
          <pc:docMk/>
          <pc:sldMk cId="3311150977" sldId="264"/>
        </pc:sldMkLst>
        <pc:spChg chg="del">
          <ac:chgData name="anjubani878@gmail.com" userId="0d4a063919200061" providerId="LiveId" clId="{7DE22D37-C2D0-4773-BB64-139405C3C48D}" dt="2022-11-08T15:44:12.552" v="610" actId="478"/>
          <ac:spMkLst>
            <pc:docMk/>
            <pc:sldMk cId="3311150977" sldId="264"/>
            <ac:spMk id="2" creationId="{D8C12E9E-5C2E-0E4E-3C9D-15F1137487CD}"/>
          </ac:spMkLst>
        </pc:spChg>
        <pc:spChg chg="mod">
          <ac:chgData name="anjubani878@gmail.com" userId="0d4a063919200061" providerId="LiveId" clId="{7DE22D37-C2D0-4773-BB64-139405C3C48D}" dt="2022-11-08T15:47:29.359" v="638" actId="20577"/>
          <ac:spMkLst>
            <pc:docMk/>
            <pc:sldMk cId="3311150977" sldId="264"/>
            <ac:spMk id="3" creationId="{98BB7B6F-C10F-655E-3649-791AB6347445}"/>
          </ac:spMkLst>
        </pc:spChg>
        <pc:picChg chg="add mod">
          <ac:chgData name="anjubani878@gmail.com" userId="0d4a063919200061" providerId="LiveId" clId="{7DE22D37-C2D0-4773-BB64-139405C3C48D}" dt="2022-11-08T15:48:05.430" v="640" actId="14100"/>
          <ac:picMkLst>
            <pc:docMk/>
            <pc:sldMk cId="3311150977" sldId="264"/>
            <ac:picMk id="5" creationId="{F5A86F5B-30E8-4EBA-08AC-4F364E19CAB3}"/>
          </ac:picMkLst>
        </pc:picChg>
      </pc:sldChg>
      <pc:sldChg chg="addSp delSp modSp new mod">
        <pc:chgData name="anjubani878@gmail.com" userId="0d4a063919200061" providerId="LiveId" clId="{7DE22D37-C2D0-4773-BB64-139405C3C48D}" dt="2022-11-08T15:51:38.764" v="715" actId="14100"/>
        <pc:sldMkLst>
          <pc:docMk/>
          <pc:sldMk cId="1681718143" sldId="265"/>
        </pc:sldMkLst>
        <pc:spChg chg="del mod">
          <ac:chgData name="anjubani878@gmail.com" userId="0d4a063919200061" providerId="LiveId" clId="{7DE22D37-C2D0-4773-BB64-139405C3C48D}" dt="2022-11-08T15:48:19.559" v="643" actId="478"/>
          <ac:spMkLst>
            <pc:docMk/>
            <pc:sldMk cId="1681718143" sldId="265"/>
            <ac:spMk id="2" creationId="{5D4D258A-1F0B-693F-9FF1-EFD414C9672A}"/>
          </ac:spMkLst>
        </pc:spChg>
        <pc:spChg chg="mod">
          <ac:chgData name="anjubani878@gmail.com" userId="0d4a063919200061" providerId="LiveId" clId="{7DE22D37-C2D0-4773-BB64-139405C3C48D}" dt="2022-11-08T15:51:35.246" v="714" actId="14100"/>
          <ac:spMkLst>
            <pc:docMk/>
            <pc:sldMk cId="1681718143" sldId="265"/>
            <ac:spMk id="3" creationId="{3B33ABD9-1E86-9B89-9A4F-02AEB6FABA7C}"/>
          </ac:spMkLst>
        </pc:spChg>
        <pc:picChg chg="add mod">
          <ac:chgData name="anjubani878@gmail.com" userId="0d4a063919200061" providerId="LiveId" clId="{7DE22D37-C2D0-4773-BB64-139405C3C48D}" dt="2022-11-08T15:51:38.764" v="715" actId="14100"/>
          <ac:picMkLst>
            <pc:docMk/>
            <pc:sldMk cId="1681718143" sldId="265"/>
            <ac:picMk id="5" creationId="{CA7B2E99-A240-4979-DEDA-92861A06FDE9}"/>
          </ac:picMkLst>
        </pc:picChg>
      </pc:sldChg>
      <pc:sldChg chg="addSp delSp modSp new mod">
        <pc:chgData name="anjubani878@gmail.com" userId="0d4a063919200061" providerId="LiveId" clId="{7DE22D37-C2D0-4773-BB64-139405C3C48D}" dt="2022-11-08T15:53:12.969" v="730" actId="14100"/>
        <pc:sldMkLst>
          <pc:docMk/>
          <pc:sldMk cId="1165099175" sldId="266"/>
        </pc:sldMkLst>
        <pc:spChg chg="del mod">
          <ac:chgData name="anjubani878@gmail.com" userId="0d4a063919200061" providerId="LiveId" clId="{7DE22D37-C2D0-4773-BB64-139405C3C48D}" dt="2022-11-08T15:51:50.917" v="718" actId="478"/>
          <ac:spMkLst>
            <pc:docMk/>
            <pc:sldMk cId="1165099175" sldId="266"/>
            <ac:spMk id="2" creationId="{947D5886-A2E4-434B-192A-0FA2D24A7724}"/>
          </ac:spMkLst>
        </pc:spChg>
        <pc:spChg chg="mod">
          <ac:chgData name="anjubani878@gmail.com" userId="0d4a063919200061" providerId="LiveId" clId="{7DE22D37-C2D0-4773-BB64-139405C3C48D}" dt="2022-11-08T15:52:45.582" v="727" actId="20577"/>
          <ac:spMkLst>
            <pc:docMk/>
            <pc:sldMk cId="1165099175" sldId="266"/>
            <ac:spMk id="3" creationId="{721FC20C-0BFE-DB75-93FB-7CB1EE963D06}"/>
          </ac:spMkLst>
        </pc:spChg>
        <pc:picChg chg="add mod">
          <ac:chgData name="anjubani878@gmail.com" userId="0d4a063919200061" providerId="LiveId" clId="{7DE22D37-C2D0-4773-BB64-139405C3C48D}" dt="2022-11-08T15:53:12.969" v="730" actId="14100"/>
          <ac:picMkLst>
            <pc:docMk/>
            <pc:sldMk cId="1165099175" sldId="266"/>
            <ac:picMk id="5" creationId="{C0F71BF4-3F09-1FE1-DD26-EB6B3265E44A}"/>
          </ac:picMkLst>
        </pc:picChg>
      </pc:sldChg>
      <pc:sldChg chg="addSp delSp modSp new mod">
        <pc:chgData name="anjubani878@gmail.com" userId="0d4a063919200061" providerId="LiveId" clId="{7DE22D37-C2D0-4773-BB64-139405C3C48D}" dt="2022-11-08T15:55:50.225" v="753" actId="14100"/>
        <pc:sldMkLst>
          <pc:docMk/>
          <pc:sldMk cId="2237059185" sldId="267"/>
        </pc:sldMkLst>
        <pc:spChg chg="del mod">
          <ac:chgData name="anjubani878@gmail.com" userId="0d4a063919200061" providerId="LiveId" clId="{7DE22D37-C2D0-4773-BB64-139405C3C48D}" dt="2022-11-08T15:53:21.092" v="733" actId="478"/>
          <ac:spMkLst>
            <pc:docMk/>
            <pc:sldMk cId="2237059185" sldId="267"/>
            <ac:spMk id="2" creationId="{02E92ED1-7E26-D384-3743-35E441A977A4}"/>
          </ac:spMkLst>
        </pc:spChg>
        <pc:spChg chg="mod">
          <ac:chgData name="anjubani878@gmail.com" userId="0d4a063919200061" providerId="LiveId" clId="{7DE22D37-C2D0-4773-BB64-139405C3C48D}" dt="2022-11-08T15:54:15.134" v="742" actId="20577"/>
          <ac:spMkLst>
            <pc:docMk/>
            <pc:sldMk cId="2237059185" sldId="267"/>
            <ac:spMk id="3" creationId="{2C037842-5CE5-4C3F-42B7-D5C8D79DD6B0}"/>
          </ac:spMkLst>
        </pc:spChg>
        <pc:spChg chg="add del mod">
          <ac:chgData name="anjubani878@gmail.com" userId="0d4a063919200061" providerId="LiveId" clId="{7DE22D37-C2D0-4773-BB64-139405C3C48D}" dt="2022-11-08T15:55:42.253" v="751" actId="22"/>
          <ac:spMkLst>
            <pc:docMk/>
            <pc:sldMk cId="2237059185" sldId="267"/>
            <ac:spMk id="7" creationId="{9F883E3E-8BEF-51F5-005B-7F63AD915CC3}"/>
          </ac:spMkLst>
        </pc:spChg>
        <pc:picChg chg="add mod">
          <ac:chgData name="anjubani878@gmail.com" userId="0d4a063919200061" providerId="LiveId" clId="{7DE22D37-C2D0-4773-BB64-139405C3C48D}" dt="2022-11-08T15:55:50.225" v="753" actId="14100"/>
          <ac:picMkLst>
            <pc:docMk/>
            <pc:sldMk cId="2237059185" sldId="267"/>
            <ac:picMk id="5" creationId="{8738362C-1725-5F91-039B-C7BCEDF183A7}"/>
          </ac:picMkLst>
        </pc:picChg>
      </pc:sldChg>
      <pc:sldChg chg="delSp modSp new mod">
        <pc:chgData name="anjubani878@gmail.com" userId="0d4a063919200061" providerId="LiveId" clId="{7DE22D37-C2D0-4773-BB64-139405C3C48D}" dt="2022-11-08T15:57:32.870" v="810" actId="20577"/>
        <pc:sldMkLst>
          <pc:docMk/>
          <pc:sldMk cId="2518795681" sldId="268"/>
        </pc:sldMkLst>
        <pc:spChg chg="del mod">
          <ac:chgData name="anjubani878@gmail.com" userId="0d4a063919200061" providerId="LiveId" clId="{7DE22D37-C2D0-4773-BB64-139405C3C48D}" dt="2022-11-08T15:55:59.164" v="756" actId="478"/>
          <ac:spMkLst>
            <pc:docMk/>
            <pc:sldMk cId="2518795681" sldId="268"/>
            <ac:spMk id="2" creationId="{8206F8A8-0E15-E6FE-025A-48544F447A63}"/>
          </ac:spMkLst>
        </pc:spChg>
        <pc:spChg chg="mod">
          <ac:chgData name="anjubani878@gmail.com" userId="0d4a063919200061" providerId="LiveId" clId="{7DE22D37-C2D0-4773-BB64-139405C3C48D}" dt="2022-11-08T15:57:32.870" v="810" actId="20577"/>
          <ac:spMkLst>
            <pc:docMk/>
            <pc:sldMk cId="2518795681" sldId="268"/>
            <ac:spMk id="3" creationId="{2419328B-46FA-91F7-077A-0E487F19C146}"/>
          </ac:spMkLst>
        </pc:spChg>
      </pc:sldChg>
      <pc:sldChg chg="addSp delSp modSp new mod">
        <pc:chgData name="anjubani878@gmail.com" userId="0d4a063919200061" providerId="LiveId" clId="{7DE22D37-C2D0-4773-BB64-139405C3C48D}" dt="2022-11-08T16:01:16.766" v="857" actId="14100"/>
        <pc:sldMkLst>
          <pc:docMk/>
          <pc:sldMk cId="1031785533" sldId="269"/>
        </pc:sldMkLst>
        <pc:spChg chg="del mod">
          <ac:chgData name="anjubani878@gmail.com" userId="0d4a063919200061" providerId="LiveId" clId="{7DE22D37-C2D0-4773-BB64-139405C3C48D}" dt="2022-11-08T15:57:40.634" v="813" actId="478"/>
          <ac:spMkLst>
            <pc:docMk/>
            <pc:sldMk cId="1031785533" sldId="269"/>
            <ac:spMk id="2" creationId="{3C615E40-0A42-FD21-472C-ADDC61133F06}"/>
          </ac:spMkLst>
        </pc:spChg>
        <pc:spChg chg="add del mod">
          <ac:chgData name="anjubani878@gmail.com" userId="0d4a063919200061" providerId="LiveId" clId="{7DE22D37-C2D0-4773-BB64-139405C3C48D}" dt="2022-11-08T16:00:47.551" v="853" actId="1076"/>
          <ac:spMkLst>
            <pc:docMk/>
            <pc:sldMk cId="1031785533" sldId="269"/>
            <ac:spMk id="3" creationId="{DF4161DA-87B9-F183-AC80-B72C7367793C}"/>
          </ac:spMkLst>
        </pc:spChg>
        <pc:spChg chg="add del mod">
          <ac:chgData name="anjubani878@gmail.com" userId="0d4a063919200061" providerId="LiveId" clId="{7DE22D37-C2D0-4773-BB64-139405C3C48D}" dt="2022-11-08T16:00:42.059" v="848" actId="478"/>
          <ac:spMkLst>
            <pc:docMk/>
            <pc:sldMk cId="1031785533" sldId="269"/>
            <ac:spMk id="4" creationId="{04696357-72A8-C7E4-757D-065B65655DAD}"/>
          </ac:spMkLst>
        </pc:spChg>
        <pc:picChg chg="add mod">
          <ac:chgData name="anjubani878@gmail.com" userId="0d4a063919200061" providerId="LiveId" clId="{7DE22D37-C2D0-4773-BB64-139405C3C48D}" dt="2022-11-08T16:01:16.766" v="857" actId="14100"/>
          <ac:picMkLst>
            <pc:docMk/>
            <pc:sldMk cId="1031785533" sldId="269"/>
            <ac:picMk id="6" creationId="{BADE6A34-2D11-EC18-F388-CF4F9CCD7A8F}"/>
          </ac:picMkLst>
        </pc:picChg>
        <pc:picChg chg="add del mod">
          <ac:chgData name="anjubani878@gmail.com" userId="0d4a063919200061" providerId="LiveId" clId="{7DE22D37-C2D0-4773-BB64-139405C3C48D}" dt="2022-11-08T16:00:47.958" v="854"/>
          <ac:picMkLst>
            <pc:docMk/>
            <pc:sldMk cId="1031785533" sldId="269"/>
            <ac:picMk id="3074" creationId="{BFD08EB6-A429-EAE6-46DD-DC8562A08C69}"/>
          </ac:picMkLst>
        </pc:picChg>
      </pc:sldChg>
      <pc:sldChg chg="addSp delSp modSp new mod">
        <pc:chgData name="anjubani878@gmail.com" userId="0d4a063919200061" providerId="LiveId" clId="{7DE22D37-C2D0-4773-BB64-139405C3C48D}" dt="2022-11-08T16:06:30.127" v="942" actId="14100"/>
        <pc:sldMkLst>
          <pc:docMk/>
          <pc:sldMk cId="4233249343" sldId="270"/>
        </pc:sldMkLst>
        <pc:spChg chg="del mod">
          <ac:chgData name="anjubani878@gmail.com" userId="0d4a063919200061" providerId="LiveId" clId="{7DE22D37-C2D0-4773-BB64-139405C3C48D}" dt="2022-11-08T16:01:29.513" v="860" actId="478"/>
          <ac:spMkLst>
            <pc:docMk/>
            <pc:sldMk cId="4233249343" sldId="270"/>
            <ac:spMk id="2" creationId="{8C78FB74-B6C3-FC6D-7AC9-CD5287137AF4}"/>
          </ac:spMkLst>
        </pc:spChg>
        <pc:spChg chg="del mod">
          <ac:chgData name="anjubani878@gmail.com" userId="0d4a063919200061" providerId="LiveId" clId="{7DE22D37-C2D0-4773-BB64-139405C3C48D}" dt="2022-11-08T16:02:01.636" v="863" actId="931"/>
          <ac:spMkLst>
            <pc:docMk/>
            <pc:sldMk cId="4233249343" sldId="270"/>
            <ac:spMk id="3" creationId="{5EACACEA-929B-9468-961A-00ECC5E4466A}"/>
          </ac:spMkLst>
        </pc:spChg>
        <pc:spChg chg="add del mod">
          <ac:chgData name="anjubani878@gmail.com" userId="0d4a063919200061" providerId="LiveId" clId="{7DE22D37-C2D0-4773-BB64-139405C3C48D}" dt="2022-11-08T16:06:24.570" v="941" actId="20577"/>
          <ac:spMkLst>
            <pc:docMk/>
            <pc:sldMk cId="4233249343" sldId="270"/>
            <ac:spMk id="7" creationId="{E39423A6-08D5-4A9E-FECC-668DBED8430F}"/>
          </ac:spMkLst>
        </pc:spChg>
        <pc:spChg chg="add del">
          <ac:chgData name="anjubani878@gmail.com" userId="0d4a063919200061" providerId="LiveId" clId="{7DE22D37-C2D0-4773-BB64-139405C3C48D}" dt="2022-11-08T16:03:22.112" v="900"/>
          <ac:spMkLst>
            <pc:docMk/>
            <pc:sldMk cId="4233249343" sldId="270"/>
            <ac:spMk id="8" creationId="{FB0873BC-6D9D-8B20-41C9-D45104B766E4}"/>
          </ac:spMkLst>
        </pc:spChg>
        <pc:spChg chg="add del">
          <ac:chgData name="anjubani878@gmail.com" userId="0d4a063919200061" providerId="LiveId" clId="{7DE22D37-C2D0-4773-BB64-139405C3C48D}" dt="2022-11-08T16:03:22.112" v="900"/>
          <ac:spMkLst>
            <pc:docMk/>
            <pc:sldMk cId="4233249343" sldId="270"/>
            <ac:spMk id="9" creationId="{62E13E3C-6E72-386E-6725-B3EA4285EDFE}"/>
          </ac:spMkLst>
        </pc:spChg>
        <pc:spChg chg="add del">
          <ac:chgData name="anjubani878@gmail.com" userId="0d4a063919200061" providerId="LiveId" clId="{7DE22D37-C2D0-4773-BB64-139405C3C48D}" dt="2022-11-08T16:03:22.112" v="900"/>
          <ac:spMkLst>
            <pc:docMk/>
            <pc:sldMk cId="4233249343" sldId="270"/>
            <ac:spMk id="10" creationId="{84B288F8-427B-70BF-104B-24FFF8BBEE00}"/>
          </ac:spMkLst>
        </pc:spChg>
        <pc:spChg chg="add del">
          <ac:chgData name="anjubani878@gmail.com" userId="0d4a063919200061" providerId="LiveId" clId="{7DE22D37-C2D0-4773-BB64-139405C3C48D}" dt="2022-11-08T16:03:22.112" v="900"/>
          <ac:spMkLst>
            <pc:docMk/>
            <pc:sldMk cId="4233249343" sldId="270"/>
            <ac:spMk id="11" creationId="{9AFE1E22-112B-70C1-45EA-1BEE5AA01CDB}"/>
          </ac:spMkLst>
        </pc:spChg>
        <pc:spChg chg="add del">
          <ac:chgData name="anjubani878@gmail.com" userId="0d4a063919200061" providerId="LiveId" clId="{7DE22D37-C2D0-4773-BB64-139405C3C48D}" dt="2022-11-08T16:03:22.112" v="900"/>
          <ac:spMkLst>
            <pc:docMk/>
            <pc:sldMk cId="4233249343" sldId="270"/>
            <ac:spMk id="12" creationId="{598D7D79-522D-B0D8-DCF9-9D852055BAFB}"/>
          </ac:spMkLst>
        </pc:spChg>
        <pc:spChg chg="add del">
          <ac:chgData name="anjubani878@gmail.com" userId="0d4a063919200061" providerId="LiveId" clId="{7DE22D37-C2D0-4773-BB64-139405C3C48D}" dt="2022-11-08T16:03:22.112" v="900"/>
          <ac:spMkLst>
            <pc:docMk/>
            <pc:sldMk cId="4233249343" sldId="270"/>
            <ac:spMk id="13" creationId="{DE56125A-48B2-D2F4-573E-FC88BED57E12}"/>
          </ac:spMkLst>
        </pc:spChg>
        <pc:spChg chg="add del">
          <ac:chgData name="anjubani878@gmail.com" userId="0d4a063919200061" providerId="LiveId" clId="{7DE22D37-C2D0-4773-BB64-139405C3C48D}" dt="2022-11-08T16:03:28.452" v="904"/>
          <ac:spMkLst>
            <pc:docMk/>
            <pc:sldMk cId="4233249343" sldId="270"/>
            <ac:spMk id="14" creationId="{7C079235-BC8A-ACCC-7545-B6EC441DECDC}"/>
          </ac:spMkLst>
        </pc:spChg>
        <pc:spChg chg="add del">
          <ac:chgData name="anjubani878@gmail.com" userId="0d4a063919200061" providerId="LiveId" clId="{7DE22D37-C2D0-4773-BB64-139405C3C48D}" dt="2022-11-08T16:03:28.452" v="904"/>
          <ac:spMkLst>
            <pc:docMk/>
            <pc:sldMk cId="4233249343" sldId="270"/>
            <ac:spMk id="15" creationId="{8FC06547-437F-66F5-ECA0-E3AEC816B70B}"/>
          </ac:spMkLst>
        </pc:spChg>
        <pc:spChg chg="add del">
          <ac:chgData name="anjubani878@gmail.com" userId="0d4a063919200061" providerId="LiveId" clId="{7DE22D37-C2D0-4773-BB64-139405C3C48D}" dt="2022-11-08T16:03:28.452" v="904"/>
          <ac:spMkLst>
            <pc:docMk/>
            <pc:sldMk cId="4233249343" sldId="270"/>
            <ac:spMk id="16" creationId="{DE7D57A0-D3A2-B6FB-F0D6-912A3D47DDD1}"/>
          </ac:spMkLst>
        </pc:spChg>
        <pc:spChg chg="add del">
          <ac:chgData name="anjubani878@gmail.com" userId="0d4a063919200061" providerId="LiveId" clId="{7DE22D37-C2D0-4773-BB64-139405C3C48D}" dt="2022-11-08T16:03:28.452" v="904"/>
          <ac:spMkLst>
            <pc:docMk/>
            <pc:sldMk cId="4233249343" sldId="270"/>
            <ac:spMk id="17" creationId="{EA2E26EA-F1B9-9BD7-36A4-4DED5B241997}"/>
          </ac:spMkLst>
        </pc:spChg>
        <pc:spChg chg="add del">
          <ac:chgData name="anjubani878@gmail.com" userId="0d4a063919200061" providerId="LiveId" clId="{7DE22D37-C2D0-4773-BB64-139405C3C48D}" dt="2022-11-08T16:03:28.452" v="904"/>
          <ac:spMkLst>
            <pc:docMk/>
            <pc:sldMk cId="4233249343" sldId="270"/>
            <ac:spMk id="18" creationId="{D0BC8436-95E3-82F2-62DB-83F60869752D}"/>
          </ac:spMkLst>
        </pc:spChg>
        <pc:spChg chg="add del">
          <ac:chgData name="anjubani878@gmail.com" userId="0d4a063919200061" providerId="LiveId" clId="{7DE22D37-C2D0-4773-BB64-139405C3C48D}" dt="2022-11-08T16:03:28.452" v="904"/>
          <ac:spMkLst>
            <pc:docMk/>
            <pc:sldMk cId="4233249343" sldId="270"/>
            <ac:spMk id="19" creationId="{08B05EFE-A1F1-5D0C-DEC4-696D861EB5B3}"/>
          </ac:spMkLst>
        </pc:spChg>
        <pc:spChg chg="add del mod">
          <ac:chgData name="anjubani878@gmail.com" userId="0d4a063919200061" providerId="LiveId" clId="{7DE22D37-C2D0-4773-BB64-139405C3C48D}" dt="2022-11-08T16:03:27.933" v="903" actId="478"/>
          <ac:spMkLst>
            <pc:docMk/>
            <pc:sldMk cId="4233249343" sldId="270"/>
            <ac:spMk id="20" creationId="{4E61FE43-CDA2-2AC4-B406-97A864784DBC}"/>
          </ac:spMkLst>
        </pc:spChg>
        <pc:spChg chg="add del mod">
          <ac:chgData name="anjubani878@gmail.com" userId="0d4a063919200061" providerId="LiveId" clId="{7DE22D37-C2D0-4773-BB64-139405C3C48D}" dt="2022-11-08T16:04:29.173" v="923"/>
          <ac:spMkLst>
            <pc:docMk/>
            <pc:sldMk cId="4233249343" sldId="270"/>
            <ac:spMk id="23" creationId="{9154C628-9185-7901-991E-1C5FF797345A}"/>
          </ac:spMkLst>
        </pc:spChg>
        <pc:spChg chg="add del mod">
          <ac:chgData name="anjubani878@gmail.com" userId="0d4a063919200061" providerId="LiveId" clId="{7DE22D37-C2D0-4773-BB64-139405C3C48D}" dt="2022-11-08T16:04:29.173" v="923"/>
          <ac:spMkLst>
            <pc:docMk/>
            <pc:sldMk cId="4233249343" sldId="270"/>
            <ac:spMk id="24" creationId="{BC3F9D51-BEF5-6402-BE53-7487AB595934}"/>
          </ac:spMkLst>
        </pc:spChg>
        <pc:spChg chg="add del mod">
          <ac:chgData name="anjubani878@gmail.com" userId="0d4a063919200061" providerId="LiveId" clId="{7DE22D37-C2D0-4773-BB64-139405C3C48D}" dt="2022-11-08T16:04:29.173" v="923"/>
          <ac:spMkLst>
            <pc:docMk/>
            <pc:sldMk cId="4233249343" sldId="270"/>
            <ac:spMk id="25" creationId="{3D117E06-2CBC-7798-7C2D-F844D17615F2}"/>
          </ac:spMkLst>
        </pc:spChg>
        <pc:spChg chg="add del mod">
          <ac:chgData name="anjubani878@gmail.com" userId="0d4a063919200061" providerId="LiveId" clId="{7DE22D37-C2D0-4773-BB64-139405C3C48D}" dt="2022-11-08T16:04:29.173" v="923"/>
          <ac:spMkLst>
            <pc:docMk/>
            <pc:sldMk cId="4233249343" sldId="270"/>
            <ac:spMk id="26" creationId="{71286F10-8307-842C-F23E-5EA58C4AFEC7}"/>
          </ac:spMkLst>
        </pc:spChg>
        <pc:spChg chg="add del mod">
          <ac:chgData name="anjubani878@gmail.com" userId="0d4a063919200061" providerId="LiveId" clId="{7DE22D37-C2D0-4773-BB64-139405C3C48D}" dt="2022-11-08T16:04:29.173" v="923"/>
          <ac:spMkLst>
            <pc:docMk/>
            <pc:sldMk cId="4233249343" sldId="270"/>
            <ac:spMk id="27" creationId="{C6E51CDE-B770-9E33-1E64-3DB5DE07E34C}"/>
          </ac:spMkLst>
        </pc:spChg>
        <pc:spChg chg="add del mod">
          <ac:chgData name="anjubani878@gmail.com" userId="0d4a063919200061" providerId="LiveId" clId="{7DE22D37-C2D0-4773-BB64-139405C3C48D}" dt="2022-11-08T16:04:29.173" v="923"/>
          <ac:spMkLst>
            <pc:docMk/>
            <pc:sldMk cId="4233249343" sldId="270"/>
            <ac:spMk id="28" creationId="{21E9AA54-3242-9743-19F2-AB7A74FB1EFC}"/>
          </ac:spMkLst>
        </pc:spChg>
        <pc:spChg chg="add mod">
          <ac:chgData name="anjubani878@gmail.com" userId="0d4a063919200061" providerId="LiveId" clId="{7DE22D37-C2D0-4773-BB64-139405C3C48D}" dt="2022-11-08T16:06:30.127" v="942" actId="14100"/>
          <ac:spMkLst>
            <pc:docMk/>
            <pc:sldMk cId="4233249343" sldId="270"/>
            <ac:spMk id="29" creationId="{4C5664DA-90CB-F195-4A17-BCF4A0072725}"/>
          </ac:spMkLst>
        </pc:spChg>
        <pc:spChg chg="add mod">
          <ac:chgData name="anjubani878@gmail.com" userId="0d4a063919200061" providerId="LiveId" clId="{7DE22D37-C2D0-4773-BB64-139405C3C48D}" dt="2022-11-08T16:05:21.792" v="925" actId="14100"/>
          <ac:spMkLst>
            <pc:docMk/>
            <pc:sldMk cId="4233249343" sldId="270"/>
            <ac:spMk id="30" creationId="{25A7907C-4561-8483-6E4E-F6C9AE2F35F7}"/>
          </ac:spMkLst>
        </pc:spChg>
        <pc:spChg chg="add mod">
          <ac:chgData name="anjubani878@gmail.com" userId="0d4a063919200061" providerId="LiveId" clId="{7DE22D37-C2D0-4773-BB64-139405C3C48D}" dt="2022-11-08T16:05:21.792" v="925" actId="14100"/>
          <ac:spMkLst>
            <pc:docMk/>
            <pc:sldMk cId="4233249343" sldId="270"/>
            <ac:spMk id="31" creationId="{57B9C06E-69D4-B767-4F7D-79F95C4596EC}"/>
          </ac:spMkLst>
        </pc:spChg>
        <pc:spChg chg="add mod">
          <ac:chgData name="anjubani878@gmail.com" userId="0d4a063919200061" providerId="LiveId" clId="{7DE22D37-C2D0-4773-BB64-139405C3C48D}" dt="2022-11-08T16:05:21.792" v="925" actId="14100"/>
          <ac:spMkLst>
            <pc:docMk/>
            <pc:sldMk cId="4233249343" sldId="270"/>
            <ac:spMk id="32" creationId="{D64A4D50-416C-3F91-F328-7DC0FA45A61D}"/>
          </ac:spMkLst>
        </pc:spChg>
        <pc:spChg chg="add mod">
          <ac:chgData name="anjubani878@gmail.com" userId="0d4a063919200061" providerId="LiveId" clId="{7DE22D37-C2D0-4773-BB64-139405C3C48D}" dt="2022-11-08T16:05:21.792" v="925" actId="14100"/>
          <ac:spMkLst>
            <pc:docMk/>
            <pc:sldMk cId="4233249343" sldId="270"/>
            <ac:spMk id="33" creationId="{715A8917-34C5-129A-C7F1-63DA74A6EAB2}"/>
          </ac:spMkLst>
        </pc:spChg>
        <pc:spChg chg="add mod">
          <ac:chgData name="anjubani878@gmail.com" userId="0d4a063919200061" providerId="LiveId" clId="{7DE22D37-C2D0-4773-BB64-139405C3C48D}" dt="2022-11-08T16:05:21.792" v="925" actId="14100"/>
          <ac:spMkLst>
            <pc:docMk/>
            <pc:sldMk cId="4233249343" sldId="270"/>
            <ac:spMk id="34" creationId="{D5F87988-A497-C8B4-8E8D-57EB47E96366}"/>
          </ac:spMkLst>
        </pc:spChg>
        <pc:picChg chg="add del mod">
          <ac:chgData name="anjubani878@gmail.com" userId="0d4a063919200061" providerId="LiveId" clId="{7DE22D37-C2D0-4773-BB64-139405C3C48D}" dt="2022-11-08T16:02:23.923" v="868" actId="478"/>
          <ac:picMkLst>
            <pc:docMk/>
            <pc:sldMk cId="4233249343" sldId="270"/>
            <ac:picMk id="5" creationId="{CC275B32-CDB2-D82E-432A-E6D9B4E046C5}"/>
          </ac:picMkLst>
        </pc:picChg>
        <pc:picChg chg="add mod">
          <ac:chgData name="anjubani878@gmail.com" userId="0d4a063919200061" providerId="LiveId" clId="{7DE22D37-C2D0-4773-BB64-139405C3C48D}" dt="2022-11-08T16:03:59.585" v="909" actId="14100"/>
          <ac:picMkLst>
            <pc:docMk/>
            <pc:sldMk cId="4233249343" sldId="270"/>
            <ac:picMk id="22" creationId="{6FE509DB-8029-BA8B-0704-8E33525E4EAB}"/>
          </ac:picMkLst>
        </pc:picChg>
      </pc:sldChg>
      <pc:sldChg chg="addSp delSp modSp new mod">
        <pc:chgData name="anjubani878@gmail.com" userId="0d4a063919200061" providerId="LiveId" clId="{7DE22D37-C2D0-4773-BB64-139405C3C48D}" dt="2022-11-08T16:14:56.227" v="1040" actId="14100"/>
        <pc:sldMkLst>
          <pc:docMk/>
          <pc:sldMk cId="3282232426" sldId="271"/>
        </pc:sldMkLst>
        <pc:spChg chg="del mod">
          <ac:chgData name="anjubani878@gmail.com" userId="0d4a063919200061" providerId="LiveId" clId="{7DE22D37-C2D0-4773-BB64-139405C3C48D}" dt="2022-11-08T16:06:43.606" v="945" actId="478"/>
          <ac:spMkLst>
            <pc:docMk/>
            <pc:sldMk cId="3282232426" sldId="271"/>
            <ac:spMk id="2" creationId="{DC69ECBC-27AD-713F-6F47-08F366765434}"/>
          </ac:spMkLst>
        </pc:spChg>
        <pc:spChg chg="mod">
          <ac:chgData name="anjubani878@gmail.com" userId="0d4a063919200061" providerId="LiveId" clId="{7DE22D37-C2D0-4773-BB64-139405C3C48D}" dt="2022-11-08T16:14:22.215" v="1037" actId="5793"/>
          <ac:spMkLst>
            <pc:docMk/>
            <pc:sldMk cId="3282232426" sldId="271"/>
            <ac:spMk id="3" creationId="{8758F03C-B563-77BE-2571-56232CFADED1}"/>
          </ac:spMkLst>
        </pc:spChg>
        <pc:spChg chg="add del mod">
          <ac:chgData name="anjubani878@gmail.com" userId="0d4a063919200061" providerId="LiveId" clId="{7DE22D37-C2D0-4773-BB64-139405C3C48D}" dt="2022-11-08T16:11:25.356" v="983" actId="478"/>
          <ac:spMkLst>
            <pc:docMk/>
            <pc:sldMk cId="3282232426" sldId="271"/>
            <ac:spMk id="5" creationId="{8A766889-C474-0D6C-FC91-E2246B9838ED}"/>
          </ac:spMkLst>
        </pc:spChg>
        <pc:spChg chg="add del">
          <ac:chgData name="anjubani878@gmail.com" userId="0d4a063919200061" providerId="LiveId" clId="{7DE22D37-C2D0-4773-BB64-139405C3C48D}" dt="2022-11-08T16:12:49.751" v="988"/>
          <ac:spMkLst>
            <pc:docMk/>
            <pc:sldMk cId="3282232426" sldId="271"/>
            <ac:spMk id="6" creationId="{326A2DF2-C89E-B127-B79E-18397AB16A6E}"/>
          </ac:spMkLst>
        </pc:spChg>
        <pc:graphicFrameChg chg="add del mod">
          <ac:chgData name="anjubani878@gmail.com" userId="0d4a063919200061" providerId="LiveId" clId="{7DE22D37-C2D0-4773-BB64-139405C3C48D}" dt="2022-11-08T16:11:25.356" v="983" actId="478"/>
          <ac:graphicFrameMkLst>
            <pc:docMk/>
            <pc:sldMk cId="3282232426" sldId="271"/>
            <ac:graphicFrameMk id="4" creationId="{38B71AFC-E0CF-45A3-F40D-A53535465BE2}"/>
          </ac:graphicFrameMkLst>
        </pc:graphicFrameChg>
        <pc:picChg chg="add mod">
          <ac:chgData name="anjubani878@gmail.com" userId="0d4a063919200061" providerId="LiveId" clId="{7DE22D37-C2D0-4773-BB64-139405C3C48D}" dt="2022-11-08T16:14:56.227" v="1040" actId="14100"/>
          <ac:picMkLst>
            <pc:docMk/>
            <pc:sldMk cId="3282232426" sldId="271"/>
            <ac:picMk id="8" creationId="{134E1AFA-903B-F2DA-4F4E-9BEF75F3B49F}"/>
          </ac:picMkLst>
        </pc:picChg>
        <pc:picChg chg="add del">
          <ac:chgData name="anjubani878@gmail.com" userId="0d4a063919200061" providerId="LiveId" clId="{7DE22D37-C2D0-4773-BB64-139405C3C48D}" dt="2022-11-08T16:12:49.751" v="988"/>
          <ac:picMkLst>
            <pc:docMk/>
            <pc:sldMk cId="3282232426" sldId="271"/>
            <ac:picMk id="5123" creationId="{6B3B386C-C961-921A-A85A-E7A22B448C5C}"/>
          </ac:picMkLst>
        </pc:picChg>
        <pc:picChg chg="add del">
          <ac:chgData name="anjubani878@gmail.com" userId="0d4a063919200061" providerId="LiveId" clId="{7DE22D37-C2D0-4773-BB64-139405C3C48D}" dt="2022-11-08T16:12:49.751" v="988"/>
          <ac:picMkLst>
            <pc:docMk/>
            <pc:sldMk cId="3282232426" sldId="271"/>
            <ac:picMk id="5124" creationId="{37BD45E1-537E-09E2-8F79-E1A34ED0C007}"/>
          </ac:picMkLst>
        </pc:picChg>
      </pc:sldChg>
      <pc:sldChg chg="addSp delSp modSp new mod">
        <pc:chgData name="anjubani878@gmail.com" userId="0d4a063919200061" providerId="LiveId" clId="{7DE22D37-C2D0-4773-BB64-139405C3C48D}" dt="2022-11-08T16:17:12.439" v="1071" actId="113"/>
        <pc:sldMkLst>
          <pc:docMk/>
          <pc:sldMk cId="1908655091" sldId="272"/>
        </pc:sldMkLst>
        <pc:spChg chg="del mod">
          <ac:chgData name="anjubani878@gmail.com" userId="0d4a063919200061" providerId="LiveId" clId="{7DE22D37-C2D0-4773-BB64-139405C3C48D}" dt="2022-11-08T16:15:12.719" v="1043" actId="478"/>
          <ac:spMkLst>
            <pc:docMk/>
            <pc:sldMk cId="1908655091" sldId="272"/>
            <ac:spMk id="2" creationId="{AEBEFDEB-DA4C-0A89-EF5E-2A2593C4AA66}"/>
          </ac:spMkLst>
        </pc:spChg>
        <pc:spChg chg="mod">
          <ac:chgData name="anjubani878@gmail.com" userId="0d4a063919200061" providerId="LiveId" clId="{7DE22D37-C2D0-4773-BB64-139405C3C48D}" dt="2022-11-08T16:17:12.439" v="1071" actId="113"/>
          <ac:spMkLst>
            <pc:docMk/>
            <pc:sldMk cId="1908655091" sldId="272"/>
            <ac:spMk id="3" creationId="{00C48F2C-84C4-837A-EA05-5C5B2C8C37E8}"/>
          </ac:spMkLst>
        </pc:spChg>
        <pc:picChg chg="add mod">
          <ac:chgData name="anjubani878@gmail.com" userId="0d4a063919200061" providerId="LiveId" clId="{7DE22D37-C2D0-4773-BB64-139405C3C48D}" dt="2022-11-08T16:16:45.600" v="1065" actId="1076"/>
          <ac:picMkLst>
            <pc:docMk/>
            <pc:sldMk cId="1908655091" sldId="272"/>
            <ac:picMk id="5" creationId="{C13D9456-349A-2B41-9EA3-28A15FA5E8AB}"/>
          </ac:picMkLst>
        </pc:picChg>
      </pc:sldChg>
      <pc:sldChg chg="delSp modSp new mod">
        <pc:chgData name="anjubani878@gmail.com" userId="0d4a063919200061" providerId="LiveId" clId="{7DE22D37-C2D0-4773-BB64-139405C3C48D}" dt="2022-11-08T16:19:53.621" v="1102" actId="113"/>
        <pc:sldMkLst>
          <pc:docMk/>
          <pc:sldMk cId="2646746055" sldId="273"/>
        </pc:sldMkLst>
        <pc:spChg chg="del mod">
          <ac:chgData name="anjubani878@gmail.com" userId="0d4a063919200061" providerId="LiveId" clId="{7DE22D37-C2D0-4773-BB64-139405C3C48D}" dt="2022-11-08T16:17:30.449" v="1074" actId="478"/>
          <ac:spMkLst>
            <pc:docMk/>
            <pc:sldMk cId="2646746055" sldId="273"/>
            <ac:spMk id="2" creationId="{EAF47833-CD23-B630-F6AE-8AC614343CCD}"/>
          </ac:spMkLst>
        </pc:spChg>
        <pc:spChg chg="mod">
          <ac:chgData name="anjubani878@gmail.com" userId="0d4a063919200061" providerId="LiveId" clId="{7DE22D37-C2D0-4773-BB64-139405C3C48D}" dt="2022-11-08T16:19:53.621" v="1102" actId="113"/>
          <ac:spMkLst>
            <pc:docMk/>
            <pc:sldMk cId="2646746055" sldId="273"/>
            <ac:spMk id="3" creationId="{B5C64432-F4A4-2935-CB3F-4249EFF44D42}"/>
          </ac:spMkLst>
        </pc:spChg>
      </pc:sldChg>
      <pc:sldChg chg="addSp delSp modSp new mod">
        <pc:chgData name="anjubani878@gmail.com" userId="0d4a063919200061" providerId="LiveId" clId="{7DE22D37-C2D0-4773-BB64-139405C3C48D}" dt="2022-11-08T16:22:24.945" v="1170" actId="14100"/>
        <pc:sldMkLst>
          <pc:docMk/>
          <pc:sldMk cId="3176410189" sldId="274"/>
        </pc:sldMkLst>
        <pc:spChg chg="del mod">
          <ac:chgData name="anjubani878@gmail.com" userId="0d4a063919200061" providerId="LiveId" clId="{7DE22D37-C2D0-4773-BB64-139405C3C48D}" dt="2022-11-08T16:20:01.765" v="1105" actId="478"/>
          <ac:spMkLst>
            <pc:docMk/>
            <pc:sldMk cId="3176410189" sldId="274"/>
            <ac:spMk id="2" creationId="{011CD3E0-CF04-73AB-1781-342E7CAE0144}"/>
          </ac:spMkLst>
        </pc:spChg>
        <pc:spChg chg="mod">
          <ac:chgData name="anjubani878@gmail.com" userId="0d4a063919200061" providerId="LiveId" clId="{7DE22D37-C2D0-4773-BB64-139405C3C48D}" dt="2022-11-08T16:21:46.804" v="1166" actId="20577"/>
          <ac:spMkLst>
            <pc:docMk/>
            <pc:sldMk cId="3176410189" sldId="274"/>
            <ac:spMk id="3" creationId="{89C4D07B-FA3A-E888-1EC7-67726DE2F071}"/>
          </ac:spMkLst>
        </pc:spChg>
        <pc:picChg chg="add mod">
          <ac:chgData name="anjubani878@gmail.com" userId="0d4a063919200061" providerId="LiveId" clId="{7DE22D37-C2D0-4773-BB64-139405C3C48D}" dt="2022-11-08T16:22:24.945" v="1170" actId="14100"/>
          <ac:picMkLst>
            <pc:docMk/>
            <pc:sldMk cId="3176410189" sldId="274"/>
            <ac:picMk id="5" creationId="{C18793DC-8A5E-430D-1FEA-8EF37788774A}"/>
          </ac:picMkLst>
        </pc:picChg>
      </pc:sldChg>
      <pc:sldChg chg="delSp modSp new mod">
        <pc:chgData name="anjubani878@gmail.com" userId="0d4a063919200061" providerId="LiveId" clId="{7DE22D37-C2D0-4773-BB64-139405C3C48D}" dt="2022-11-08T16:23:27.419" v="1179" actId="120"/>
        <pc:sldMkLst>
          <pc:docMk/>
          <pc:sldMk cId="296305204" sldId="275"/>
        </pc:sldMkLst>
        <pc:spChg chg="del mod">
          <ac:chgData name="anjubani878@gmail.com" userId="0d4a063919200061" providerId="LiveId" clId="{7DE22D37-C2D0-4773-BB64-139405C3C48D}" dt="2022-11-08T16:22:32.159" v="1173" actId="478"/>
          <ac:spMkLst>
            <pc:docMk/>
            <pc:sldMk cId="296305204" sldId="275"/>
            <ac:spMk id="2" creationId="{D6B9235E-5A5C-ED76-ECD7-5AC0F7A595CF}"/>
          </ac:spMkLst>
        </pc:spChg>
        <pc:spChg chg="mod">
          <ac:chgData name="anjubani878@gmail.com" userId="0d4a063919200061" providerId="LiveId" clId="{7DE22D37-C2D0-4773-BB64-139405C3C48D}" dt="2022-11-08T16:23:27.419" v="1179" actId="120"/>
          <ac:spMkLst>
            <pc:docMk/>
            <pc:sldMk cId="296305204" sldId="275"/>
            <ac:spMk id="3" creationId="{31241865-A9D9-E1B2-2A03-908BC3E757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A47D-4A45-12BB-E9D1-2241A5C3E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70CD1C-2CBF-F3D1-50EC-8C55B4F9E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12A85D-BE50-7A94-ACC4-8AC6C7AD0886}"/>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5" name="Footer Placeholder 4">
            <a:extLst>
              <a:ext uri="{FF2B5EF4-FFF2-40B4-BE49-F238E27FC236}">
                <a16:creationId xmlns:a16="http://schemas.microsoft.com/office/drawing/2014/main" id="{BD531200-5FBF-F145-2568-D5F3ADC8C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CD439-E064-07DC-6E96-1BADABA2639C}"/>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228266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E184-E2BC-A748-8880-7DE674BFFD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226B68-1E0C-8B0B-1939-B7EA61E23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AF8D6-BCFD-79B0-4C23-351800065BA1}"/>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5" name="Footer Placeholder 4">
            <a:extLst>
              <a:ext uri="{FF2B5EF4-FFF2-40B4-BE49-F238E27FC236}">
                <a16:creationId xmlns:a16="http://schemas.microsoft.com/office/drawing/2014/main" id="{FA016CD0-9A29-F4AB-041F-B9D3C74BE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04DA8-7CAF-7BD1-6773-FC6D9B414EF9}"/>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320987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EFB41-AE7F-304C-A80E-EEDE5FB93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899FD-94A4-B89D-A6C3-30BBE0BF95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CDAA6-64EB-CBD6-5333-CB7AD15A9FCD}"/>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5" name="Footer Placeholder 4">
            <a:extLst>
              <a:ext uri="{FF2B5EF4-FFF2-40B4-BE49-F238E27FC236}">
                <a16:creationId xmlns:a16="http://schemas.microsoft.com/office/drawing/2014/main" id="{F417B178-7A0E-B9DA-EB13-A16CF486B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9870F-803F-4CA6-656F-331F1998F6E6}"/>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347804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187D-1A59-524B-B40F-08885B90B0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1D35F6-C5C7-DCD6-CBF7-6171F3403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EC51C-32AC-C11F-0477-1B86DCF9016D}"/>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5" name="Footer Placeholder 4">
            <a:extLst>
              <a:ext uri="{FF2B5EF4-FFF2-40B4-BE49-F238E27FC236}">
                <a16:creationId xmlns:a16="http://schemas.microsoft.com/office/drawing/2014/main" id="{B39D0991-B174-C654-A3BD-96C92FC0A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A3FC0-9AA3-13F4-5D96-F4ADE444572F}"/>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334296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66F1-7901-DE8E-29F3-ECD979FB3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5F4C4A-990B-C02A-09E2-34EA698E35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62BCC2-70D7-198E-FC16-035EF30819BE}"/>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5" name="Footer Placeholder 4">
            <a:extLst>
              <a:ext uri="{FF2B5EF4-FFF2-40B4-BE49-F238E27FC236}">
                <a16:creationId xmlns:a16="http://schemas.microsoft.com/office/drawing/2014/main" id="{E28D0625-7800-056B-05AD-AC9C5C9D54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579EC5-67F0-B04A-BB42-A01334334C84}"/>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282933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49F6-52F0-DCDE-57F4-305D7FB59F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9135D-A112-FF09-674D-7698B90A8B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EF80C4-403F-3E0B-95C9-F31B77DF0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F4490B-DB8F-59F8-4646-326E6CC0B15E}"/>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6" name="Footer Placeholder 5">
            <a:extLst>
              <a:ext uri="{FF2B5EF4-FFF2-40B4-BE49-F238E27FC236}">
                <a16:creationId xmlns:a16="http://schemas.microsoft.com/office/drawing/2014/main" id="{4925EDD5-77CF-E5C3-DC65-368E59E042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130409-E586-4FA6-85E9-FDF0F159FB8B}"/>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253673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A59B-78F5-8866-3DD3-D5468F194F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4713C-AC2B-0267-6500-31D7D3BE0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38145-B82A-C06D-0905-A6B266A57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187C1-ED98-C1CA-A156-87043563CF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B7089-98A2-E0CF-A5B7-EB1E8CA7B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BB307E-7151-5574-1FF6-F5D4A3FD86C7}"/>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8" name="Footer Placeholder 7">
            <a:extLst>
              <a:ext uri="{FF2B5EF4-FFF2-40B4-BE49-F238E27FC236}">
                <a16:creationId xmlns:a16="http://schemas.microsoft.com/office/drawing/2014/main" id="{CC6480CE-A4F0-A4A6-9BA7-DCA56BB829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564FA9-82B6-1EF3-6875-FBB849747A6F}"/>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360861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4A6B-8461-F8AE-2D04-E1BBBE839B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5B178D-E1F4-055C-D582-DE0D0C3C1E86}"/>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4" name="Footer Placeholder 3">
            <a:extLst>
              <a:ext uri="{FF2B5EF4-FFF2-40B4-BE49-F238E27FC236}">
                <a16:creationId xmlns:a16="http://schemas.microsoft.com/office/drawing/2014/main" id="{340C9A5A-DAE5-737E-8EC5-8876D27BBD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1F9DDF-FCF1-51B4-E4BE-34300D45672C}"/>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99957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9F27F-CC73-0D21-5A14-55044A114807}"/>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3" name="Footer Placeholder 2">
            <a:extLst>
              <a:ext uri="{FF2B5EF4-FFF2-40B4-BE49-F238E27FC236}">
                <a16:creationId xmlns:a16="http://schemas.microsoft.com/office/drawing/2014/main" id="{A500850C-3793-A73A-40F1-EC64D4D04D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48ED67-4E62-9498-8BB8-C880D85F9250}"/>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153598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800D-0861-335C-82EE-12D369F0E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07D8A5-3FFD-D27C-CDE3-AF74A5D09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8D98C6-AA34-4B1A-6336-BDEDE3C9D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47020-0CF1-5815-C4F5-4B11B1BFCA5C}"/>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6" name="Footer Placeholder 5">
            <a:extLst>
              <a:ext uri="{FF2B5EF4-FFF2-40B4-BE49-F238E27FC236}">
                <a16:creationId xmlns:a16="http://schemas.microsoft.com/office/drawing/2014/main" id="{E549086B-0E03-A0F2-4F21-75B98E3C7F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DC936F-4548-69FA-FA60-1E80A0899E4E}"/>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245335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37A5-7CF0-8B11-9CED-E0B68E567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6F1A71-B8DC-CDA0-746D-CC72D0284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C9D79C-137D-5B8D-6CB5-42B79F21A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4E34D-5727-DC02-FFB6-817200010F1A}"/>
              </a:ext>
            </a:extLst>
          </p:cNvPr>
          <p:cNvSpPr>
            <a:spLocks noGrp="1"/>
          </p:cNvSpPr>
          <p:nvPr>
            <p:ph type="dt" sz="half" idx="10"/>
          </p:nvPr>
        </p:nvSpPr>
        <p:spPr/>
        <p:txBody>
          <a:bodyPr/>
          <a:lstStyle/>
          <a:p>
            <a:fld id="{FB94CEE3-A9B4-427E-AAD8-68DA6C50E8AC}" type="datetimeFigureOut">
              <a:rPr lang="en-IN" smtClean="0"/>
              <a:t>08-11-2022</a:t>
            </a:fld>
            <a:endParaRPr lang="en-IN"/>
          </a:p>
        </p:txBody>
      </p:sp>
      <p:sp>
        <p:nvSpPr>
          <p:cNvPr id="6" name="Footer Placeholder 5">
            <a:extLst>
              <a:ext uri="{FF2B5EF4-FFF2-40B4-BE49-F238E27FC236}">
                <a16:creationId xmlns:a16="http://schemas.microsoft.com/office/drawing/2014/main" id="{1D6A8F4B-7E4A-0419-E59C-9C07AEC54B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ED4470-96A9-2FD9-E859-145D5649C1D5}"/>
              </a:ext>
            </a:extLst>
          </p:cNvPr>
          <p:cNvSpPr>
            <a:spLocks noGrp="1"/>
          </p:cNvSpPr>
          <p:nvPr>
            <p:ph type="sldNum" sz="quarter" idx="12"/>
          </p:nvPr>
        </p:nvSpPr>
        <p:spPr/>
        <p:txBody>
          <a:bodyPr/>
          <a:lstStyle/>
          <a:p>
            <a:fld id="{0F4331C2-8C1E-428B-9F8E-0ED89C69C6FF}" type="slidenum">
              <a:rPr lang="en-IN" smtClean="0"/>
              <a:t>‹#›</a:t>
            </a:fld>
            <a:endParaRPr lang="en-IN"/>
          </a:p>
        </p:txBody>
      </p:sp>
    </p:spTree>
    <p:extLst>
      <p:ext uri="{BB962C8B-B14F-4D97-AF65-F5344CB8AC3E}">
        <p14:creationId xmlns:p14="http://schemas.microsoft.com/office/powerpoint/2010/main" val="228193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FD5D0-F22B-E26C-5C5E-04C9C9C62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9FE68A-C8ED-A62B-6D37-585E91F68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0E56B-FCC9-B3F2-1B0E-F46F939C2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4CEE3-A9B4-427E-AAD8-68DA6C50E8AC}" type="datetimeFigureOut">
              <a:rPr lang="en-IN" smtClean="0"/>
              <a:t>08-11-2022</a:t>
            </a:fld>
            <a:endParaRPr lang="en-IN"/>
          </a:p>
        </p:txBody>
      </p:sp>
      <p:sp>
        <p:nvSpPr>
          <p:cNvPr id="5" name="Footer Placeholder 4">
            <a:extLst>
              <a:ext uri="{FF2B5EF4-FFF2-40B4-BE49-F238E27FC236}">
                <a16:creationId xmlns:a16="http://schemas.microsoft.com/office/drawing/2014/main" id="{F278DEFC-F350-9020-6286-ACAE4F74E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E7024B-3C75-16C4-26D5-644184DC1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331C2-8C1E-428B-9F8E-0ED89C69C6FF}" type="slidenum">
              <a:rPr lang="en-IN" smtClean="0"/>
              <a:t>‹#›</a:t>
            </a:fld>
            <a:endParaRPr lang="en-IN"/>
          </a:p>
        </p:txBody>
      </p:sp>
    </p:spTree>
    <p:extLst>
      <p:ext uri="{BB962C8B-B14F-4D97-AF65-F5344CB8AC3E}">
        <p14:creationId xmlns:p14="http://schemas.microsoft.com/office/powerpoint/2010/main" val="2700823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7709-153D-840F-7B28-99F1B5F5E241}"/>
              </a:ext>
            </a:extLst>
          </p:cNvPr>
          <p:cNvSpPr>
            <a:spLocks noGrp="1"/>
          </p:cNvSpPr>
          <p:nvPr>
            <p:ph type="title"/>
          </p:nvPr>
        </p:nvSpPr>
        <p:spPr/>
        <p:txBody>
          <a:bodyPr>
            <a:normAutofit/>
          </a:bodyPr>
          <a:lstStyle/>
          <a:p>
            <a:pPr algn="ctr"/>
            <a:r>
              <a:rPr lang="en-IN" sz="3600" b="1" dirty="0">
                <a:latin typeface="Bahnschrift Light" panose="020B0502040204020203" pitchFamily="34" charset="0"/>
              </a:rPr>
              <a:t>ASSIGNMENT BASED SUBJECTIVE-QUESTIONS</a:t>
            </a:r>
          </a:p>
        </p:txBody>
      </p:sp>
      <p:sp>
        <p:nvSpPr>
          <p:cNvPr id="7" name="Rectangle 3">
            <a:extLst>
              <a:ext uri="{FF2B5EF4-FFF2-40B4-BE49-F238E27FC236}">
                <a16:creationId xmlns:a16="http://schemas.microsoft.com/office/drawing/2014/main" id="{E0A9D0BD-BC0B-1097-DB03-B6F01FD9D328}"/>
              </a:ext>
            </a:extLst>
          </p:cNvPr>
          <p:cNvSpPr>
            <a:spLocks noGrp="1" noChangeArrowheads="1"/>
          </p:cNvSpPr>
          <p:nvPr>
            <p:ph idx="1"/>
          </p:nvPr>
        </p:nvSpPr>
        <p:spPr bwMode="auto">
          <a:xfrm>
            <a:off x="838200" y="2036687"/>
            <a:ext cx="11095653" cy="3929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1568" rIns="91440" bIns="101568"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1600" b="1" dirty="0"/>
              <a:t>1. From your analysis of the categorical variables from the dataset, what could you infer about their effect on the dependent variable? (3 marks)</a:t>
            </a:r>
            <a:endParaRPr kumimoji="0" lang="en-US" altLang="en-US" sz="1600" b="1"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b="1" dirty="0"/>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Answer:</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The demand for bikes is less in the month of spring when compared with other seasons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The demand for bikes increased in the year 2019 when compared with the year 2018.</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Month of Jun to Sep is the period when bike demand is high. The Month Jan is the lowest demand month.</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Bike demand is less in holidays in comparison to not being holidays.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The demand for bikes is almost similar throughout the weekdays.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There is no significant change in bike demand with the working day and non-working day.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The bike demand is high when the weather is clear and Few clouds however demand is less in the case of Light snow and light rainfall.</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 We do not have any data for Heavy Rain + Ice Pallets + Thunderstorm + Mist, Snow + Fog, so we can not derive any conclusion.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Maybe the company is not operating on those days or there is no demand for bikes.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4253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9328B-46FA-91F7-077A-0E487F19C146}"/>
              </a:ext>
            </a:extLst>
          </p:cNvPr>
          <p:cNvSpPr>
            <a:spLocks noGrp="1"/>
          </p:cNvSpPr>
          <p:nvPr>
            <p:ph idx="1"/>
          </p:nvPr>
        </p:nvSpPr>
        <p:spPr>
          <a:xfrm>
            <a:off x="597159" y="401216"/>
            <a:ext cx="10756641" cy="5775747"/>
          </a:xfrm>
        </p:spPr>
        <p:txBody>
          <a:bodyPr/>
          <a:lstStyle/>
          <a:p>
            <a:pPr algn="l"/>
            <a:r>
              <a:rPr lang="en-US" sz="1600" i="0" dirty="0">
                <a:solidFill>
                  <a:srgbClr val="292929"/>
                </a:solidFill>
                <a:effectLst/>
              </a:rPr>
              <a:t>The four datasets can be described as:</a:t>
            </a:r>
          </a:p>
          <a:p>
            <a:pPr algn="l">
              <a:buFont typeface="+mj-lt"/>
              <a:buAutoNum type="arabicPeriod"/>
            </a:pPr>
            <a:r>
              <a:rPr lang="en-US" sz="1600" i="0" dirty="0">
                <a:solidFill>
                  <a:srgbClr val="292929"/>
                </a:solidFill>
                <a:effectLst/>
              </a:rPr>
              <a:t>Dataset 1: this fits the linear regression model pretty well.</a:t>
            </a:r>
          </a:p>
          <a:p>
            <a:pPr algn="l">
              <a:buFont typeface="+mj-lt"/>
              <a:buAutoNum type="arabicPeriod"/>
            </a:pPr>
            <a:r>
              <a:rPr lang="en-US" sz="1600" i="0" dirty="0">
                <a:solidFill>
                  <a:srgbClr val="292929"/>
                </a:solidFill>
                <a:effectLst/>
              </a:rPr>
              <a:t>Dataset 2: this could not fit the linear regression model on the data quite well as the data is non-linear.</a:t>
            </a:r>
          </a:p>
          <a:p>
            <a:pPr algn="l">
              <a:buFont typeface="+mj-lt"/>
              <a:buAutoNum type="arabicPeriod"/>
            </a:pPr>
            <a:r>
              <a:rPr lang="en-US" sz="1600" i="0" dirty="0">
                <a:solidFill>
                  <a:srgbClr val="292929"/>
                </a:solidFill>
                <a:effectLst/>
              </a:rPr>
              <a:t>Dataset 3: shows the outliers involved in the dataset which cannot be handled by the linear regression model</a:t>
            </a:r>
          </a:p>
          <a:p>
            <a:pPr algn="l">
              <a:buFont typeface="+mj-lt"/>
              <a:buAutoNum type="arabicPeriod"/>
            </a:pPr>
            <a:r>
              <a:rPr lang="en-US" sz="1600" i="0" dirty="0">
                <a:solidFill>
                  <a:srgbClr val="292929"/>
                </a:solidFill>
                <a:effectLst/>
              </a:rPr>
              <a:t>Dataset 4: shows the outliers involved in the dataset which cannot be handled by a linear regression model</a:t>
            </a:r>
          </a:p>
          <a:p>
            <a:pPr marL="0" indent="0">
              <a:buNone/>
            </a:pPr>
            <a:endParaRPr lang="en-IN" dirty="0"/>
          </a:p>
          <a:p>
            <a:pPr marL="0" indent="0">
              <a:buNone/>
            </a:pPr>
            <a:endParaRPr lang="en-IN" dirty="0"/>
          </a:p>
          <a:p>
            <a:pPr marL="0" indent="0" algn="l">
              <a:buNone/>
            </a:pPr>
            <a:r>
              <a:rPr lang="en-US" sz="1600" b="1" u="sng" dirty="0">
                <a:solidFill>
                  <a:srgbClr val="292929"/>
                </a:solidFill>
                <a:effectLst/>
              </a:rPr>
              <a:t>Conclusion:</a:t>
            </a:r>
          </a:p>
          <a:p>
            <a:pPr marL="0" indent="0" algn="l">
              <a:buNone/>
            </a:pPr>
            <a:r>
              <a:rPr lang="en-US" sz="1600" dirty="0">
                <a:solidFill>
                  <a:srgbClr val="292929"/>
                </a:solidFill>
                <a:effectLst/>
              </a:rPr>
              <a:t>We have described the four datasets that were intentionally created to describe the importance of data visualization and how any regression algorithm can be fooled by the same. Hence, all the important features in the dataset must be visualized before implementing any machine learning algorithm on them which will help to make a good fit model.</a:t>
            </a:r>
          </a:p>
          <a:p>
            <a:pPr marL="0" indent="0">
              <a:buNone/>
            </a:pPr>
            <a:endParaRPr lang="en-IN" dirty="0"/>
          </a:p>
        </p:txBody>
      </p:sp>
    </p:spTree>
    <p:extLst>
      <p:ext uri="{BB962C8B-B14F-4D97-AF65-F5344CB8AC3E}">
        <p14:creationId xmlns:p14="http://schemas.microsoft.com/office/powerpoint/2010/main" val="251879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161DA-87B9-F183-AC80-B72C7367793C}"/>
              </a:ext>
            </a:extLst>
          </p:cNvPr>
          <p:cNvSpPr>
            <a:spLocks noGrp="1"/>
          </p:cNvSpPr>
          <p:nvPr>
            <p:ph idx="1"/>
          </p:nvPr>
        </p:nvSpPr>
        <p:spPr>
          <a:xfrm>
            <a:off x="279918" y="307910"/>
            <a:ext cx="11073882" cy="5869053"/>
          </a:xfrm>
        </p:spPr>
        <p:txBody>
          <a:bodyPr>
            <a:normAutofit/>
          </a:bodyPr>
          <a:lstStyle/>
          <a:p>
            <a:pPr marL="0" indent="0">
              <a:buNone/>
            </a:pPr>
            <a:r>
              <a:rPr lang="en-US" sz="1600" b="1" dirty="0"/>
              <a:t>3. What is Pearson’s R?        (3 marks) </a:t>
            </a:r>
          </a:p>
          <a:p>
            <a:pPr algn="just"/>
            <a:r>
              <a:rPr lang="en-US" sz="1600" b="1" dirty="0"/>
              <a:t>Answer-</a:t>
            </a:r>
            <a:r>
              <a:rPr lang="en-US" sz="1600" b="0" i="0" dirty="0">
                <a:solidFill>
                  <a:srgbClr val="292929"/>
                </a:solidFill>
                <a:effectLst/>
              </a:rPr>
              <a:t>In statistics, the Pearson correlation coefficient (PCC), also referred to as Pearson's r, the Pearson product-moment correlation coefficient (PPMCC), or the bivariate correlation, is a measure of linear correlation between two sets of data. It is the covariance of two variables, divided by the product of their standard deviations; thus it is essentially a </a:t>
            </a:r>
            <a:r>
              <a:rPr lang="en-US" sz="1600" b="0" i="0" dirty="0" err="1">
                <a:solidFill>
                  <a:srgbClr val="292929"/>
                </a:solidFill>
                <a:effectLst/>
              </a:rPr>
              <a:t>normalised</a:t>
            </a:r>
            <a:r>
              <a:rPr lang="en-US" sz="1600" b="0" i="0" dirty="0">
                <a:solidFill>
                  <a:srgbClr val="292929"/>
                </a:solidFill>
                <a:effectLst/>
              </a:rPr>
              <a:t> measurement of the covariance, such that the result always has a value between −1 and 1.</a:t>
            </a:r>
          </a:p>
          <a:p>
            <a:pPr algn="just"/>
            <a:r>
              <a:rPr lang="en-US" sz="1600" b="0" i="0" dirty="0">
                <a:solidFill>
                  <a:srgbClr val="292929"/>
                </a:solidFill>
                <a:effectLst/>
              </a:rPr>
              <a:t>The Pearson's correlation coefficient varies between -1 and +1 where:</a:t>
            </a:r>
          </a:p>
          <a:p>
            <a:pPr algn="just">
              <a:buFont typeface="Arial" panose="020B0604020202020204" pitchFamily="34" charset="0"/>
              <a:buChar char="•"/>
            </a:pPr>
            <a:r>
              <a:rPr lang="en-US" sz="1600" b="0" i="0" dirty="0">
                <a:solidFill>
                  <a:srgbClr val="292929"/>
                </a:solidFill>
                <a:effectLst/>
              </a:rPr>
              <a:t>r = 1 means the data is perfectly linear with a positive slope ( i.e., both variables tend to change in the same direction)</a:t>
            </a:r>
          </a:p>
          <a:p>
            <a:pPr algn="just">
              <a:buFont typeface="Arial" panose="020B0604020202020204" pitchFamily="34" charset="0"/>
              <a:buChar char="•"/>
            </a:pPr>
            <a:r>
              <a:rPr lang="en-US" sz="1600" b="0" i="0" dirty="0">
                <a:solidFill>
                  <a:srgbClr val="292929"/>
                </a:solidFill>
                <a:effectLst/>
              </a:rPr>
              <a:t>r = -1 means the data is perfectly linear with a negative slope ( i.e., both variables tend to change in different directions)</a:t>
            </a:r>
          </a:p>
          <a:p>
            <a:pPr algn="just">
              <a:buFont typeface="Arial" panose="020B0604020202020204" pitchFamily="34" charset="0"/>
              <a:buChar char="•"/>
            </a:pPr>
            <a:r>
              <a:rPr lang="en-US" sz="1600" b="0" i="0" dirty="0">
                <a:solidFill>
                  <a:srgbClr val="292929"/>
                </a:solidFill>
                <a:effectLst/>
              </a:rPr>
              <a:t>r = 0 means there is no linear association</a:t>
            </a:r>
          </a:p>
          <a:p>
            <a:pPr algn="just">
              <a:buFont typeface="Arial" panose="020B0604020202020204" pitchFamily="34" charset="0"/>
              <a:buChar char="•"/>
            </a:pPr>
            <a:r>
              <a:rPr lang="en-US" sz="1600" b="0" i="0" dirty="0">
                <a:solidFill>
                  <a:srgbClr val="292929"/>
                </a:solidFill>
                <a:effectLst/>
              </a:rPr>
              <a:t>r &gt; 0 &lt; 5 means there is a weak association</a:t>
            </a:r>
          </a:p>
          <a:p>
            <a:pPr algn="just">
              <a:buFont typeface="Arial" panose="020B0604020202020204" pitchFamily="34" charset="0"/>
              <a:buChar char="•"/>
            </a:pPr>
            <a:r>
              <a:rPr lang="en-US" sz="1600" b="0" i="0" dirty="0">
                <a:solidFill>
                  <a:srgbClr val="292929"/>
                </a:solidFill>
                <a:effectLst/>
              </a:rPr>
              <a:t>r &gt; 5 &lt; 8 means there is a moderate association</a:t>
            </a:r>
          </a:p>
          <a:p>
            <a:pPr algn="just">
              <a:buFont typeface="Arial" panose="020B0604020202020204" pitchFamily="34" charset="0"/>
              <a:buChar char="•"/>
            </a:pPr>
            <a:r>
              <a:rPr lang="en-US" sz="1600" b="0" i="0" dirty="0">
                <a:solidFill>
                  <a:srgbClr val="292929"/>
                </a:solidFill>
                <a:effectLst/>
              </a:rPr>
              <a:t>r &gt; 8 means there is a strong association</a:t>
            </a:r>
          </a:p>
          <a:p>
            <a:pPr marL="0" indent="0">
              <a:buNone/>
            </a:pPr>
            <a:endParaRPr lang="en-IN" sz="1600" b="1" dirty="0"/>
          </a:p>
        </p:txBody>
      </p:sp>
      <p:pic>
        <p:nvPicPr>
          <p:cNvPr id="6" name="Picture 5">
            <a:extLst>
              <a:ext uri="{FF2B5EF4-FFF2-40B4-BE49-F238E27FC236}">
                <a16:creationId xmlns:a16="http://schemas.microsoft.com/office/drawing/2014/main" id="{BADE6A34-2D11-EC18-F388-CF4F9CCD7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215" y="4114799"/>
            <a:ext cx="7329570" cy="2062164"/>
          </a:xfrm>
          <a:prstGeom prst="rect">
            <a:avLst/>
          </a:prstGeom>
        </p:spPr>
      </p:pic>
    </p:spTree>
    <p:extLst>
      <p:ext uri="{BB962C8B-B14F-4D97-AF65-F5344CB8AC3E}">
        <p14:creationId xmlns:p14="http://schemas.microsoft.com/office/powerpoint/2010/main" val="103178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423A6-08D5-4A9E-FECC-668DBED8430F}"/>
              </a:ext>
            </a:extLst>
          </p:cNvPr>
          <p:cNvSpPr>
            <a:spLocks noGrp="1"/>
          </p:cNvSpPr>
          <p:nvPr>
            <p:ph idx="1"/>
          </p:nvPr>
        </p:nvSpPr>
        <p:spPr>
          <a:xfrm>
            <a:off x="728794" y="335902"/>
            <a:ext cx="10625006" cy="5841061"/>
          </a:xfrm>
        </p:spPr>
        <p:txBody>
          <a:bodyPr/>
          <a:lstStyle/>
          <a:p>
            <a:pPr marL="0" indent="0">
              <a:buNone/>
            </a:pPr>
            <a:r>
              <a:rPr lang="en-IN" dirty="0"/>
              <a:t>Pearson r formula</a:t>
            </a:r>
          </a:p>
          <a:p>
            <a:pPr marL="0" indent="0">
              <a:buNone/>
            </a:pPr>
            <a:endParaRPr lang="en-IN" dirty="0"/>
          </a:p>
          <a:p>
            <a:pPr marL="0" indent="0">
              <a:buNone/>
            </a:pPr>
            <a:endParaRPr lang="en-IN" dirty="0"/>
          </a:p>
          <a:p>
            <a:pPr marL="0" indent="0">
              <a:buNone/>
            </a:pPr>
            <a:endParaRPr lang="en-IN" dirty="0"/>
          </a:p>
          <a:p>
            <a:pPr marL="0" indent="0">
              <a:buNone/>
            </a:pPr>
            <a:endParaRPr lang="en-IN" sz="1600" dirty="0"/>
          </a:p>
        </p:txBody>
      </p:sp>
      <p:pic>
        <p:nvPicPr>
          <p:cNvPr id="22" name="Picture 21">
            <a:extLst>
              <a:ext uri="{FF2B5EF4-FFF2-40B4-BE49-F238E27FC236}">
                <a16:creationId xmlns:a16="http://schemas.microsoft.com/office/drawing/2014/main" id="{6FE509DB-8029-BA8B-0704-8E33525E4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136" y="951160"/>
            <a:ext cx="4665306" cy="1166890"/>
          </a:xfrm>
          <a:prstGeom prst="rect">
            <a:avLst/>
          </a:prstGeom>
        </p:spPr>
      </p:pic>
      <p:sp>
        <p:nvSpPr>
          <p:cNvPr id="29" name="Rectangle 19">
            <a:extLst>
              <a:ext uri="{FF2B5EF4-FFF2-40B4-BE49-F238E27FC236}">
                <a16:creationId xmlns:a16="http://schemas.microsoft.com/office/drawing/2014/main" id="{4C5664DA-90CB-F195-4A17-BCF4A0072725}"/>
              </a:ext>
            </a:extLst>
          </p:cNvPr>
          <p:cNvSpPr>
            <a:spLocks noChangeArrowheads="1"/>
          </p:cNvSpPr>
          <p:nvPr/>
        </p:nvSpPr>
        <p:spPr bwMode="auto">
          <a:xfrm>
            <a:off x="728794" y="3209635"/>
            <a:ext cx="6157198" cy="2015936"/>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Here,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92929"/>
                </a:solidFill>
                <a:effectLst/>
                <a:latin typeface="charter"/>
              </a:rPr>
              <a:t>  </a:t>
            </a:r>
            <a:r>
              <a:rPr kumimoji="0" lang="en-US" altLang="en-US" sz="1900" b="0" i="0" u="none" strike="noStrike" cap="none" normalizeH="0" baseline="0" dirty="0">
                <a:ln>
                  <a:noFill/>
                </a:ln>
                <a:solidFill>
                  <a:srgbClr val="292929"/>
                </a:solidFill>
                <a:effectLst/>
                <a:latin typeface="charter"/>
              </a:rPr>
              <a:t>      </a:t>
            </a:r>
            <a:r>
              <a:rPr kumimoji="0" lang="en-US" altLang="en-US" sz="1500" b="0" i="0" u="none" strike="noStrike" cap="none" normalizeH="0" baseline="0" dirty="0">
                <a:ln>
                  <a:noFill/>
                </a:ln>
                <a:solidFill>
                  <a:srgbClr val="292929"/>
                </a:solidFill>
                <a:effectLst/>
                <a:latin typeface="charter"/>
              </a:rPr>
              <a:t>=correlation coefficient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92929"/>
                </a:solidFill>
                <a:effectLst/>
                <a:latin typeface="charter"/>
              </a:rPr>
              <a:t>  </a:t>
            </a:r>
            <a:r>
              <a:rPr kumimoji="0" lang="en-US" altLang="en-US" sz="1900" b="0" i="0" u="none" strike="noStrike" cap="none" normalizeH="0" baseline="0" dirty="0">
                <a:ln>
                  <a:noFill/>
                </a:ln>
                <a:solidFill>
                  <a:srgbClr val="292929"/>
                </a:solidFill>
                <a:effectLst/>
                <a:latin typeface="charter"/>
              </a:rPr>
              <a:t>      </a:t>
            </a:r>
            <a:r>
              <a:rPr kumimoji="0" lang="en-US" altLang="en-US" sz="1500" b="0" i="0" u="none" strike="noStrike" cap="none" normalizeH="0" baseline="0" dirty="0">
                <a:ln>
                  <a:noFill/>
                </a:ln>
                <a:solidFill>
                  <a:srgbClr val="292929"/>
                </a:solidFill>
                <a:effectLst/>
                <a:latin typeface="charter"/>
              </a:rPr>
              <a:t>=values of the x-variable in a sample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92929"/>
                </a:solidFill>
                <a:effectLst/>
                <a:latin typeface="charter"/>
              </a:rPr>
              <a:t>  </a:t>
            </a:r>
            <a:r>
              <a:rPr kumimoji="0" lang="en-US" altLang="en-US" sz="1900" b="0" i="0" u="none" strike="noStrike" cap="none" normalizeH="0" baseline="0" dirty="0">
                <a:ln>
                  <a:noFill/>
                </a:ln>
                <a:solidFill>
                  <a:srgbClr val="292929"/>
                </a:solidFill>
                <a:effectLst/>
                <a:latin typeface="charter"/>
              </a:rPr>
              <a:t>      </a:t>
            </a:r>
            <a:r>
              <a:rPr kumimoji="0" lang="en-US" altLang="en-US" sz="1500" b="0" i="0" u="none" strike="noStrike" cap="none" normalizeH="0" baseline="0" dirty="0">
                <a:ln>
                  <a:noFill/>
                </a:ln>
                <a:solidFill>
                  <a:srgbClr val="292929"/>
                </a:solidFill>
                <a:effectLst/>
                <a:latin typeface="charter"/>
              </a:rPr>
              <a:t>=mean of the values of the x-variable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92929"/>
                </a:solidFill>
                <a:effectLst/>
                <a:latin typeface="charter"/>
              </a:rPr>
              <a:t>  </a:t>
            </a:r>
            <a:r>
              <a:rPr kumimoji="0" lang="en-US" altLang="en-US" sz="1900" b="0" i="0" u="none" strike="noStrike" cap="none" normalizeH="0" baseline="0" dirty="0">
                <a:ln>
                  <a:noFill/>
                </a:ln>
                <a:solidFill>
                  <a:srgbClr val="292929"/>
                </a:solidFill>
                <a:effectLst/>
                <a:latin typeface="charter"/>
              </a:rPr>
              <a:t>      </a:t>
            </a:r>
            <a:r>
              <a:rPr kumimoji="0" lang="en-US" altLang="en-US" sz="1500" b="0" i="0" u="none" strike="noStrike" cap="none" normalizeH="0" baseline="0" dirty="0">
                <a:ln>
                  <a:noFill/>
                </a:ln>
                <a:solidFill>
                  <a:srgbClr val="292929"/>
                </a:solidFill>
                <a:effectLst/>
                <a:latin typeface="charter"/>
              </a:rPr>
              <a:t>=values of the y-variable in a sample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92929"/>
                </a:solidFill>
                <a:effectLst/>
                <a:latin typeface="charter"/>
              </a:rPr>
              <a:t>  </a:t>
            </a:r>
            <a:r>
              <a:rPr kumimoji="0" lang="en-US" altLang="en-US" sz="1900" b="0" i="0" u="none" strike="noStrike" cap="none" normalizeH="0" baseline="0" dirty="0">
                <a:ln>
                  <a:noFill/>
                </a:ln>
                <a:solidFill>
                  <a:srgbClr val="292929"/>
                </a:solidFill>
                <a:effectLst/>
                <a:latin typeface="charter"/>
              </a:rPr>
              <a:t>      </a:t>
            </a:r>
            <a:r>
              <a:rPr kumimoji="0" lang="en-US" altLang="en-US" sz="1500" b="0" i="0" u="none" strike="noStrike" cap="none" normalizeH="0" baseline="0" dirty="0">
                <a:ln>
                  <a:noFill/>
                </a:ln>
                <a:solidFill>
                  <a:srgbClr val="292929"/>
                </a:solidFill>
                <a:effectLst/>
                <a:latin typeface="charter"/>
              </a:rPr>
              <a:t>=mean of the values of the y-variable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AutoShape 20" descr="r">
            <a:extLst>
              <a:ext uri="{FF2B5EF4-FFF2-40B4-BE49-F238E27FC236}">
                <a16:creationId xmlns:a16="http://schemas.microsoft.com/office/drawing/2014/main" id="{25A7907C-4561-8483-6E4E-F6C9AE2F35F7}"/>
              </a:ext>
            </a:extLst>
          </p:cNvPr>
          <p:cNvSpPr>
            <a:spLocks noChangeAspect="1" noChangeArrowheads="1"/>
          </p:cNvSpPr>
          <p:nvPr/>
        </p:nvSpPr>
        <p:spPr bwMode="auto">
          <a:xfrm>
            <a:off x="180975" y="-769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21" descr="x_{i}">
            <a:extLst>
              <a:ext uri="{FF2B5EF4-FFF2-40B4-BE49-F238E27FC236}">
                <a16:creationId xmlns:a16="http://schemas.microsoft.com/office/drawing/2014/main" id="{57B9C06E-69D4-B767-4F7D-79F95C4596EC}"/>
              </a:ext>
            </a:extLst>
          </p:cNvPr>
          <p:cNvSpPr>
            <a:spLocks noChangeAspect="1" noChangeArrowheads="1"/>
          </p:cNvSpPr>
          <p:nvPr/>
        </p:nvSpPr>
        <p:spPr bwMode="auto">
          <a:xfrm>
            <a:off x="180975" y="-479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22" descr="\bar{x}">
            <a:extLst>
              <a:ext uri="{FF2B5EF4-FFF2-40B4-BE49-F238E27FC236}">
                <a16:creationId xmlns:a16="http://schemas.microsoft.com/office/drawing/2014/main" id="{D64A4D50-416C-3F91-F328-7DC0FA45A61D}"/>
              </a:ext>
            </a:extLst>
          </p:cNvPr>
          <p:cNvSpPr>
            <a:spLocks noChangeAspect="1" noChangeArrowheads="1"/>
          </p:cNvSpPr>
          <p:nvPr/>
        </p:nvSpPr>
        <p:spPr bwMode="auto">
          <a:xfrm>
            <a:off x="180975" y="-190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AutoShape 23" descr="y_{i}">
            <a:extLst>
              <a:ext uri="{FF2B5EF4-FFF2-40B4-BE49-F238E27FC236}">
                <a16:creationId xmlns:a16="http://schemas.microsoft.com/office/drawing/2014/main" id="{715A8917-34C5-129A-C7F1-63DA74A6EAB2}"/>
              </a:ext>
            </a:extLst>
          </p:cNvPr>
          <p:cNvSpPr>
            <a:spLocks noChangeAspect="1" noChangeArrowheads="1"/>
          </p:cNvSpPr>
          <p:nvPr/>
        </p:nvSpPr>
        <p:spPr bwMode="auto">
          <a:xfrm>
            <a:off x="180975" y="98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24" descr="\bar{y}">
            <a:extLst>
              <a:ext uri="{FF2B5EF4-FFF2-40B4-BE49-F238E27FC236}">
                <a16:creationId xmlns:a16="http://schemas.microsoft.com/office/drawing/2014/main" id="{D5F87988-A497-C8B4-8E8D-57EB47E96366}"/>
              </a:ext>
            </a:extLst>
          </p:cNvPr>
          <p:cNvSpPr>
            <a:spLocks noChangeAspect="1" noChangeArrowheads="1"/>
          </p:cNvSpPr>
          <p:nvPr/>
        </p:nvSpPr>
        <p:spPr bwMode="auto">
          <a:xfrm>
            <a:off x="1809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33249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8F03C-B563-77BE-2571-56232CFADED1}"/>
              </a:ext>
            </a:extLst>
          </p:cNvPr>
          <p:cNvSpPr>
            <a:spLocks noGrp="1"/>
          </p:cNvSpPr>
          <p:nvPr>
            <p:ph idx="1"/>
          </p:nvPr>
        </p:nvSpPr>
        <p:spPr>
          <a:xfrm>
            <a:off x="550506" y="251927"/>
            <a:ext cx="10803294" cy="5925036"/>
          </a:xfrm>
        </p:spPr>
        <p:txBody>
          <a:bodyPr>
            <a:normAutofit/>
          </a:bodyPr>
          <a:lstStyle/>
          <a:p>
            <a:pPr marL="0" indent="0">
              <a:buNone/>
            </a:pPr>
            <a:r>
              <a:rPr lang="en-US" sz="1600" b="1" dirty="0"/>
              <a:t>4. What is scaling? Why is scaling performed? What is the difference between normalized scaling and standardized scaling? </a:t>
            </a:r>
          </a:p>
          <a:p>
            <a:pPr marL="0" indent="0">
              <a:buNone/>
            </a:pPr>
            <a:r>
              <a:rPr lang="en-US" sz="1600" b="1" dirty="0"/>
              <a:t>(3 marks) </a:t>
            </a:r>
          </a:p>
          <a:p>
            <a:pPr algn="l"/>
            <a:r>
              <a:rPr lang="en-US" sz="1600" b="1" dirty="0"/>
              <a:t>Answer- </a:t>
            </a:r>
          </a:p>
          <a:p>
            <a:pPr marL="0" indent="0" algn="l">
              <a:buNone/>
            </a:pPr>
            <a:r>
              <a:rPr lang="en-US" sz="1600" b="1" dirty="0">
                <a:solidFill>
                  <a:srgbClr val="292929"/>
                </a:solidFill>
                <a:effectLst/>
              </a:rPr>
              <a:t>What?</a:t>
            </a:r>
          </a:p>
          <a:p>
            <a:pPr algn="l"/>
            <a:r>
              <a:rPr lang="en-US" sz="1600" b="0" dirty="0">
                <a:solidFill>
                  <a:srgbClr val="292929"/>
                </a:solidFill>
                <a:effectLst/>
              </a:rPr>
              <a:t>It is a step of data Pre-Processing that is applied to independent variables to normalize the data within a particular range. It also helps in speeding up the calculations in an algorithm.</a:t>
            </a:r>
          </a:p>
          <a:p>
            <a:pPr marL="0" indent="0" algn="l">
              <a:buNone/>
            </a:pPr>
            <a:r>
              <a:rPr lang="en-US" sz="1600" b="1" dirty="0">
                <a:solidFill>
                  <a:srgbClr val="292929"/>
                </a:solidFill>
                <a:effectLst/>
              </a:rPr>
              <a:t>Why?</a:t>
            </a:r>
          </a:p>
          <a:p>
            <a:pPr algn="l"/>
            <a:r>
              <a:rPr lang="en-US" sz="1600" b="0" dirty="0">
                <a:solidFill>
                  <a:srgbClr val="292929"/>
                </a:solidFill>
                <a:effectLst/>
              </a:rPr>
              <a:t>Most of the time, the collected data set contains features highly varying in magnitudes, units and range. If scaling is not done then the algorithm only takes magnitude into account and not units hence incorrect modeling. To solve this issue, we have to do scaling to bring all the variables to the same level of magnitude.</a:t>
            </a:r>
          </a:p>
          <a:p>
            <a:pPr algn="l"/>
            <a:r>
              <a:rPr lang="en-US" sz="1600" b="0" dirty="0">
                <a:solidFill>
                  <a:srgbClr val="292929"/>
                </a:solidFill>
                <a:effectLst/>
              </a:rPr>
              <a:t>It is important to note that </a:t>
            </a:r>
            <a:r>
              <a:rPr lang="en-US" sz="1600" b="1" dirty="0">
                <a:solidFill>
                  <a:srgbClr val="292929"/>
                </a:solidFill>
                <a:effectLst/>
              </a:rPr>
              <a:t>scaling just affects the coefficients</a:t>
            </a:r>
            <a:r>
              <a:rPr lang="en-US" sz="1600" b="0" dirty="0">
                <a:solidFill>
                  <a:srgbClr val="292929"/>
                </a:solidFill>
                <a:effectLst/>
              </a:rPr>
              <a:t> and none of the other parameters like </a:t>
            </a:r>
            <a:r>
              <a:rPr lang="en-US" sz="1600" b="1" dirty="0">
                <a:solidFill>
                  <a:srgbClr val="292929"/>
                </a:solidFill>
                <a:effectLst/>
              </a:rPr>
              <a:t>t-statistic, F-statistic, p-values, R-squared</a:t>
            </a:r>
            <a:r>
              <a:rPr lang="en-US" sz="1600" b="0" dirty="0">
                <a:solidFill>
                  <a:srgbClr val="292929"/>
                </a:solidFill>
                <a:effectLst/>
              </a:rPr>
              <a:t>, etc.</a:t>
            </a:r>
          </a:p>
          <a:p>
            <a:pPr marL="0" indent="0" algn="l">
              <a:buNone/>
            </a:pPr>
            <a:r>
              <a:rPr lang="en-US" sz="1600" b="1" dirty="0">
                <a:solidFill>
                  <a:srgbClr val="292929"/>
                </a:solidFill>
                <a:effectLst/>
              </a:rPr>
              <a:t> Normalization/Min-Max Scaling:</a:t>
            </a:r>
          </a:p>
          <a:p>
            <a:pPr algn="l">
              <a:buFont typeface="Arial" panose="020B0604020202020204" pitchFamily="34" charset="0"/>
              <a:buChar char="•"/>
            </a:pPr>
            <a:r>
              <a:rPr lang="en-US" sz="1600" b="0" dirty="0">
                <a:solidFill>
                  <a:srgbClr val="292929"/>
                </a:solidFill>
                <a:effectLst/>
              </a:rPr>
              <a:t>It brings all of the data in the range of 0 and 1. </a:t>
            </a:r>
            <a:r>
              <a:rPr lang="en-US" sz="1600" b="1" dirty="0" err="1">
                <a:solidFill>
                  <a:srgbClr val="292929"/>
                </a:solidFill>
                <a:effectLst/>
              </a:rPr>
              <a:t>sklearn.preprocessing.MinMaxScaler</a:t>
            </a:r>
            <a:r>
              <a:rPr lang="en-US" sz="1600" b="1" dirty="0">
                <a:solidFill>
                  <a:srgbClr val="292929"/>
                </a:solidFill>
                <a:effectLst/>
              </a:rPr>
              <a:t> </a:t>
            </a:r>
            <a:r>
              <a:rPr lang="en-US" sz="1600" b="0" dirty="0">
                <a:solidFill>
                  <a:srgbClr val="292929"/>
                </a:solidFill>
                <a:effectLst/>
              </a:rPr>
              <a:t>helps to implement normalization in python.</a:t>
            </a:r>
          </a:p>
          <a:p>
            <a:pPr marL="0" indent="0">
              <a:buNone/>
            </a:pPr>
            <a:endParaRPr lang="en-US" sz="1600" b="1" dirty="0"/>
          </a:p>
        </p:txBody>
      </p:sp>
      <p:pic>
        <p:nvPicPr>
          <p:cNvPr id="8" name="Picture 7">
            <a:extLst>
              <a:ext uri="{FF2B5EF4-FFF2-40B4-BE49-F238E27FC236}">
                <a16:creationId xmlns:a16="http://schemas.microsoft.com/office/drawing/2014/main" id="{134E1AFA-903B-F2DA-4F4E-9BEF75F3B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503" y="4805265"/>
            <a:ext cx="4276725" cy="1009844"/>
          </a:xfrm>
          <a:prstGeom prst="rect">
            <a:avLst/>
          </a:prstGeom>
        </p:spPr>
      </p:pic>
    </p:spTree>
    <p:extLst>
      <p:ext uri="{BB962C8B-B14F-4D97-AF65-F5344CB8AC3E}">
        <p14:creationId xmlns:p14="http://schemas.microsoft.com/office/powerpoint/2010/main" val="328223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48F2C-84C4-837A-EA05-5C5B2C8C37E8}"/>
              </a:ext>
            </a:extLst>
          </p:cNvPr>
          <p:cNvSpPr>
            <a:spLocks noGrp="1"/>
          </p:cNvSpPr>
          <p:nvPr>
            <p:ph idx="1"/>
          </p:nvPr>
        </p:nvSpPr>
        <p:spPr>
          <a:xfrm>
            <a:off x="615820" y="466531"/>
            <a:ext cx="10737980" cy="5710432"/>
          </a:xfrm>
        </p:spPr>
        <p:txBody>
          <a:bodyPr/>
          <a:lstStyle/>
          <a:p>
            <a:pPr marL="0" indent="0" algn="l">
              <a:buNone/>
            </a:pPr>
            <a:r>
              <a:rPr lang="en-US" sz="1600" b="1" dirty="0">
                <a:solidFill>
                  <a:srgbClr val="292929"/>
                </a:solidFill>
                <a:effectLst/>
              </a:rPr>
              <a:t>Standardization Scaling:</a:t>
            </a:r>
          </a:p>
          <a:p>
            <a:pPr algn="l">
              <a:buFont typeface="Arial" panose="020B0604020202020204" pitchFamily="34" charset="0"/>
              <a:buChar char="•"/>
            </a:pPr>
            <a:r>
              <a:rPr lang="en-US" sz="1600" b="0" dirty="0">
                <a:solidFill>
                  <a:srgbClr val="292929"/>
                </a:solidFill>
                <a:effectLst/>
              </a:rPr>
              <a:t>Standardization replaces the values by their Z scores. It brings all of the data into a standard normal distribution which has mean (</a:t>
            </a:r>
            <a:r>
              <a:rPr lang="en-US" sz="1600" b="1" dirty="0">
                <a:solidFill>
                  <a:srgbClr val="292929"/>
                </a:solidFill>
                <a:effectLst/>
              </a:rPr>
              <a:t>μ)</a:t>
            </a:r>
            <a:r>
              <a:rPr lang="en-US" sz="1600" b="0" dirty="0">
                <a:solidFill>
                  <a:srgbClr val="292929"/>
                </a:solidFill>
                <a:effectLst/>
              </a:rPr>
              <a:t> zero and standard deviation one (</a:t>
            </a:r>
            <a:r>
              <a:rPr lang="en-US" sz="1600" b="1" dirty="0">
                <a:solidFill>
                  <a:srgbClr val="292929"/>
                </a:solidFill>
                <a:effectLst/>
              </a:rPr>
              <a:t>σ</a:t>
            </a:r>
            <a:r>
              <a:rPr lang="en-US" sz="1600" b="0" dirty="0">
                <a:solidFill>
                  <a:srgbClr val="292929"/>
                </a:solidFill>
                <a:effectLst/>
              </a:rPr>
              <a:t>).</a:t>
            </a:r>
          </a:p>
          <a:p>
            <a:pPr algn="l">
              <a:buFont typeface="Arial" panose="020B0604020202020204" pitchFamily="34" charset="0"/>
              <a:buChar char="•"/>
            </a:pPr>
            <a:r>
              <a:rPr lang="en-US" sz="1600" dirty="0" err="1">
                <a:solidFill>
                  <a:srgbClr val="292929"/>
                </a:solidFill>
                <a:effectLst/>
              </a:rPr>
              <a:t>sklearn.preprocessing.scale</a:t>
            </a:r>
            <a:r>
              <a:rPr lang="en-US" sz="1600" dirty="0">
                <a:solidFill>
                  <a:srgbClr val="292929"/>
                </a:solidFill>
                <a:effectLst/>
              </a:rPr>
              <a:t> helps to implement standardization in python.</a:t>
            </a:r>
          </a:p>
          <a:p>
            <a:pPr algn="l">
              <a:buFont typeface="Arial" panose="020B0604020202020204" pitchFamily="34" charset="0"/>
              <a:buChar char="•"/>
            </a:pPr>
            <a:r>
              <a:rPr lang="en-US" sz="1600" dirty="0">
                <a:solidFill>
                  <a:srgbClr val="292929"/>
                </a:solidFill>
                <a:effectLst/>
              </a:rPr>
              <a:t>One disadvantage of normalization over standardization is that it loses some information in the data, especially about outliers</a:t>
            </a:r>
            <a:r>
              <a:rPr lang="en-US" sz="1100" i="1" dirty="0">
                <a:solidFill>
                  <a:srgbClr val="292929"/>
                </a:solidFill>
                <a:effectLst/>
                <a:latin typeface="source-serif-pro"/>
              </a:rPr>
              <a:t>.</a:t>
            </a:r>
            <a:endParaRPr lang="en-US" sz="1100" i="0" dirty="0">
              <a:solidFill>
                <a:srgbClr val="292929"/>
              </a:solidFill>
              <a:effectLst/>
              <a:latin typeface="source-serif-pro"/>
            </a:endParaRPr>
          </a:p>
          <a:p>
            <a:pPr algn="l">
              <a:buFont typeface="Arial" panose="020B0604020202020204" pitchFamily="34" charset="0"/>
              <a:buChar char="•"/>
            </a:pPr>
            <a:endParaRPr lang="en-US" sz="1600" b="0" dirty="0">
              <a:solidFill>
                <a:srgbClr val="292929"/>
              </a:solidFill>
              <a:effectLst/>
            </a:endParaRPr>
          </a:p>
          <a:p>
            <a:pPr marL="0" indent="0" algn="l">
              <a:buNone/>
            </a:pPr>
            <a:endParaRPr lang="en-US" sz="1600" b="0" dirty="0">
              <a:solidFill>
                <a:srgbClr val="292929"/>
              </a:solidFill>
              <a:effectLst/>
            </a:endParaRPr>
          </a:p>
          <a:p>
            <a:pPr marL="0" indent="0">
              <a:buNone/>
            </a:pPr>
            <a:endParaRPr lang="en-IN" dirty="0"/>
          </a:p>
        </p:txBody>
      </p:sp>
      <p:pic>
        <p:nvPicPr>
          <p:cNvPr id="5" name="Picture 4">
            <a:extLst>
              <a:ext uri="{FF2B5EF4-FFF2-40B4-BE49-F238E27FC236}">
                <a16:creationId xmlns:a16="http://schemas.microsoft.com/office/drawing/2014/main" id="{C13D9456-349A-2B41-9EA3-28A15FA5E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10" y="2645472"/>
            <a:ext cx="3962400" cy="676275"/>
          </a:xfrm>
          <a:prstGeom prst="rect">
            <a:avLst/>
          </a:prstGeom>
        </p:spPr>
      </p:pic>
    </p:spTree>
    <p:extLst>
      <p:ext uri="{BB962C8B-B14F-4D97-AF65-F5344CB8AC3E}">
        <p14:creationId xmlns:p14="http://schemas.microsoft.com/office/powerpoint/2010/main" val="190865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C64432-F4A4-2935-CB3F-4249EFF44D42}"/>
              </a:ext>
            </a:extLst>
          </p:cNvPr>
          <p:cNvSpPr>
            <a:spLocks noGrp="1"/>
          </p:cNvSpPr>
          <p:nvPr>
            <p:ph idx="1"/>
          </p:nvPr>
        </p:nvSpPr>
        <p:spPr>
          <a:xfrm>
            <a:off x="606490" y="485192"/>
            <a:ext cx="10747310" cy="5691771"/>
          </a:xfrm>
        </p:spPr>
        <p:txBody>
          <a:bodyPr>
            <a:normAutofit/>
          </a:bodyPr>
          <a:lstStyle/>
          <a:p>
            <a:pPr marL="0" indent="0">
              <a:buNone/>
            </a:pPr>
            <a:r>
              <a:rPr lang="en-US" sz="1600" b="1" dirty="0"/>
              <a:t>5. You might have observed that sometimes the value of VIF is infinite. Why does this happen? (3 marks)</a:t>
            </a:r>
          </a:p>
          <a:p>
            <a:pPr marL="0" indent="0" algn="just">
              <a:buNone/>
            </a:pPr>
            <a:r>
              <a:rPr lang="en-US" sz="1600" b="1" dirty="0"/>
              <a:t>Answer-</a:t>
            </a:r>
          </a:p>
          <a:p>
            <a:pPr algn="just"/>
            <a:r>
              <a:rPr lang="en-US" sz="1600" b="0" i="0" dirty="0">
                <a:solidFill>
                  <a:srgbClr val="292929"/>
                </a:solidFill>
                <a:effectLst/>
              </a:rPr>
              <a:t>If there is a perfect correlation, then VIF = infinity. This shows a perfect correlation between two independent variables. In the case of perfect correlation, we get R2 =1, which leads to 1/(1-R2) infinity. To solve this problem we need to drop one of the variables from the dataset which is causing this perfect multicollinearity.</a:t>
            </a:r>
          </a:p>
          <a:p>
            <a:pPr algn="just"/>
            <a:r>
              <a:rPr lang="en-US" sz="1600" b="0" i="0" dirty="0">
                <a:solidFill>
                  <a:srgbClr val="292929"/>
                </a:solidFill>
                <a:effectLst/>
              </a:rPr>
              <a:t>An infinite VIF value indicates that the corresponding variable may be expressed exactly by a linear combination of other variables (which show an infinite VIF as well).</a:t>
            </a:r>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264674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4D07B-FA3A-E888-1EC7-67726DE2F071}"/>
              </a:ext>
            </a:extLst>
          </p:cNvPr>
          <p:cNvSpPr>
            <a:spLocks noGrp="1"/>
          </p:cNvSpPr>
          <p:nvPr>
            <p:ph idx="1"/>
          </p:nvPr>
        </p:nvSpPr>
        <p:spPr>
          <a:xfrm>
            <a:off x="391886" y="354563"/>
            <a:ext cx="10961914" cy="5822400"/>
          </a:xfrm>
        </p:spPr>
        <p:txBody>
          <a:bodyPr>
            <a:normAutofit/>
          </a:bodyPr>
          <a:lstStyle/>
          <a:p>
            <a:pPr marL="0" indent="0">
              <a:buNone/>
            </a:pPr>
            <a:r>
              <a:rPr lang="en-US" sz="1600" b="1" dirty="0"/>
              <a:t>6. What is a Q-Q plot? Explain the use and importance of a Q-Q plot in linear regression. (3 marks)</a:t>
            </a:r>
          </a:p>
          <a:p>
            <a:pPr marL="0" indent="0" algn="just">
              <a:buNone/>
            </a:pPr>
            <a:r>
              <a:rPr lang="en-US" sz="1600" b="1" dirty="0"/>
              <a:t>Answer-</a:t>
            </a:r>
            <a:r>
              <a:rPr lang="en-US" sz="1600" b="0" i="0" dirty="0">
                <a:solidFill>
                  <a:srgbClr val="292929"/>
                </a:solidFill>
                <a:effectLst/>
              </a:rPr>
              <a:t>Q-Q Plots (Quantile-Quantile plots) are plots of two quantiles against each other. A quantile is a fraction where certain values fall below that quantile. For example, the median is a quantile where 50% of the data falls below that point and 50% lies above it. The purpose of Q </a:t>
            </a:r>
            <a:r>
              <a:rPr lang="en-US" sz="1600" b="0" i="0" dirty="0" err="1">
                <a:solidFill>
                  <a:srgbClr val="292929"/>
                </a:solidFill>
                <a:effectLst/>
              </a:rPr>
              <a:t>Q</a:t>
            </a:r>
            <a:r>
              <a:rPr lang="en-US" sz="1600" b="0" i="0" dirty="0">
                <a:solidFill>
                  <a:srgbClr val="292929"/>
                </a:solidFill>
                <a:effectLst/>
              </a:rPr>
              <a:t> plots is to find out if two sets of data come from the same distribution. A 445-degreeangle is plotted on the Q </a:t>
            </a:r>
            <a:r>
              <a:rPr lang="en-US" sz="1600" b="0" i="0" dirty="0" err="1">
                <a:solidFill>
                  <a:srgbClr val="292929"/>
                </a:solidFill>
                <a:effectLst/>
              </a:rPr>
              <a:t>Q</a:t>
            </a:r>
            <a:r>
              <a:rPr lang="en-US" sz="1600" b="0" i="0" dirty="0">
                <a:solidFill>
                  <a:srgbClr val="292929"/>
                </a:solidFill>
                <a:effectLst/>
              </a:rPr>
              <a:t> plot; if the two data sets come from a common distribution, the points will fall on that reference line.</a:t>
            </a:r>
          </a:p>
          <a:p>
            <a:pPr marL="0" indent="0" algn="just">
              <a:buNone/>
            </a:pPr>
            <a:r>
              <a:rPr lang="en-US" sz="1600" b="0" i="0" dirty="0">
                <a:solidFill>
                  <a:srgbClr val="292929"/>
                </a:solidFill>
                <a:effectLst/>
              </a:rPr>
              <a:t>A Q </a:t>
            </a:r>
            <a:r>
              <a:rPr lang="en-US" sz="1600" b="0" i="0" dirty="0" err="1">
                <a:solidFill>
                  <a:srgbClr val="292929"/>
                </a:solidFill>
                <a:effectLst/>
              </a:rPr>
              <a:t>Q</a:t>
            </a:r>
            <a:r>
              <a:rPr lang="en-US" sz="1600" b="0" i="0" dirty="0">
                <a:solidFill>
                  <a:srgbClr val="292929"/>
                </a:solidFill>
                <a:effectLst/>
              </a:rPr>
              <a:t> plot showing the 45-degree reference line:</a:t>
            </a:r>
          </a:p>
          <a:p>
            <a:pPr marL="0" indent="0">
              <a:buNone/>
            </a:pPr>
            <a:endParaRPr lang="en-IN" sz="1600" b="1" dirty="0"/>
          </a:p>
        </p:txBody>
      </p:sp>
      <p:pic>
        <p:nvPicPr>
          <p:cNvPr id="5" name="Picture 4">
            <a:extLst>
              <a:ext uri="{FF2B5EF4-FFF2-40B4-BE49-F238E27FC236}">
                <a16:creationId xmlns:a16="http://schemas.microsoft.com/office/drawing/2014/main" id="{C18793DC-8A5E-430D-1FEA-8EF377887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293" y="2362200"/>
            <a:ext cx="5169159" cy="3086878"/>
          </a:xfrm>
          <a:prstGeom prst="rect">
            <a:avLst/>
          </a:prstGeom>
        </p:spPr>
      </p:pic>
    </p:spTree>
    <p:extLst>
      <p:ext uri="{BB962C8B-B14F-4D97-AF65-F5344CB8AC3E}">
        <p14:creationId xmlns:p14="http://schemas.microsoft.com/office/powerpoint/2010/main" val="317641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241865-A9D9-E1B2-2A03-908BC3E75795}"/>
              </a:ext>
            </a:extLst>
          </p:cNvPr>
          <p:cNvSpPr>
            <a:spLocks noGrp="1"/>
          </p:cNvSpPr>
          <p:nvPr>
            <p:ph idx="1"/>
          </p:nvPr>
        </p:nvSpPr>
        <p:spPr>
          <a:xfrm>
            <a:off x="363894" y="307910"/>
            <a:ext cx="10989906" cy="5869053"/>
          </a:xfrm>
        </p:spPr>
        <p:txBody>
          <a:bodyPr/>
          <a:lstStyle/>
          <a:p>
            <a:r>
              <a:rPr lang="en-US" sz="1600" b="0" i="0" dirty="0">
                <a:solidFill>
                  <a:srgbClr val="292929"/>
                </a:solidFill>
                <a:effectLst/>
              </a:rPr>
              <a:t>If the two distributions being compared are similar, the points in the Q–Q plot will approximately lie on the line y = x. If the distributions are linearly related, the points in the Q–Q plot will approximately lie on a line, but not necessarily on the line y = x. Q–Q plots can also be used as a graphical means of estimating parameters in a location-scale family of distributions.</a:t>
            </a:r>
          </a:p>
          <a:p>
            <a:r>
              <a:rPr lang="en-US" sz="1600" b="0" i="0" dirty="0">
                <a:solidFill>
                  <a:srgbClr val="292929"/>
                </a:solidFill>
                <a:effectLst/>
              </a:rPr>
              <a:t>A Q–Q plot is used to compare the shapes of distributions, providing a graphical view of how properties such as location, scale, and skewness are similar or different in the two distributions.</a:t>
            </a:r>
          </a:p>
          <a:p>
            <a:pPr marL="0" indent="0">
              <a:buNone/>
            </a:pPr>
            <a:endParaRPr lang="en-IN" dirty="0"/>
          </a:p>
        </p:txBody>
      </p:sp>
    </p:spTree>
    <p:extLst>
      <p:ext uri="{BB962C8B-B14F-4D97-AF65-F5344CB8AC3E}">
        <p14:creationId xmlns:p14="http://schemas.microsoft.com/office/powerpoint/2010/main" val="29630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D367E8-C755-6EE2-B2CE-390ED609667E}"/>
              </a:ext>
            </a:extLst>
          </p:cNvPr>
          <p:cNvSpPr>
            <a:spLocks noGrp="1"/>
          </p:cNvSpPr>
          <p:nvPr>
            <p:ph type="subTitle" idx="1"/>
          </p:nvPr>
        </p:nvSpPr>
        <p:spPr>
          <a:xfrm>
            <a:off x="373223" y="494521"/>
            <a:ext cx="11411339" cy="6036907"/>
          </a:xfrm>
        </p:spPr>
        <p:txBody>
          <a:bodyPr>
            <a:normAutofit/>
          </a:bodyPr>
          <a:lstStyle/>
          <a:p>
            <a:pPr algn="l"/>
            <a:r>
              <a:rPr lang="en-US" sz="1600" b="1" dirty="0"/>
              <a:t>2. Why is it important to use </a:t>
            </a:r>
            <a:r>
              <a:rPr lang="en-US" sz="1600" b="1" dirty="0" err="1"/>
              <a:t>drop_first</a:t>
            </a:r>
            <a:r>
              <a:rPr lang="en-US" sz="1600" b="1" dirty="0"/>
              <a:t>=True during dummy variable creation?      (2 marks)</a:t>
            </a:r>
          </a:p>
          <a:p>
            <a:pPr algn="l"/>
            <a:r>
              <a:rPr lang="en-US" sz="1600" b="1" dirty="0"/>
              <a:t>Answer</a:t>
            </a:r>
            <a:r>
              <a:rPr lang="en-US" sz="1600" dirty="0"/>
              <a:t>- </a:t>
            </a:r>
            <a:r>
              <a:rPr lang="en-US" sz="1600" b="0" i="0" dirty="0">
                <a:solidFill>
                  <a:srgbClr val="202124"/>
                </a:solidFill>
                <a:effectLst/>
              </a:rPr>
              <a:t>Hence, </a:t>
            </a:r>
            <a:r>
              <a:rPr lang="en-US" sz="1600" b="0" i="0" dirty="0" err="1">
                <a:solidFill>
                  <a:srgbClr val="202124"/>
                </a:solidFill>
                <a:effectLst/>
              </a:rPr>
              <a:t>Drop_first</a:t>
            </a:r>
            <a:r>
              <a:rPr lang="en-US" sz="1600" b="0" i="0" dirty="0">
                <a:solidFill>
                  <a:srgbClr val="202124"/>
                </a:solidFill>
                <a:effectLst/>
              </a:rPr>
              <a:t>=True is important to use, as </a:t>
            </a:r>
            <a:r>
              <a:rPr lang="en-US" sz="1600" i="0" dirty="0">
                <a:solidFill>
                  <a:srgbClr val="202124"/>
                </a:solidFill>
                <a:effectLst/>
              </a:rPr>
              <a:t>it helps in reducing the extra column created during dummy variable creation. </a:t>
            </a:r>
            <a:r>
              <a:rPr lang="en-US" sz="1600" b="0" i="0" dirty="0">
                <a:solidFill>
                  <a:srgbClr val="202124"/>
                </a:solidFill>
                <a:effectLst/>
              </a:rPr>
              <a:t>Hence it reduces the correlation created among dummy variables.</a:t>
            </a:r>
          </a:p>
          <a:p>
            <a:pPr algn="l"/>
            <a:endParaRPr lang="en-US" sz="1600" dirty="0">
              <a:solidFill>
                <a:srgbClr val="202124"/>
              </a:solidFill>
            </a:endParaRPr>
          </a:p>
          <a:p>
            <a:pPr algn="l"/>
            <a:r>
              <a:rPr lang="en-US" sz="1600" b="1" dirty="0">
                <a:solidFill>
                  <a:srgbClr val="202124"/>
                </a:solidFill>
              </a:rPr>
              <a:t>3. </a:t>
            </a:r>
            <a:r>
              <a:rPr lang="en-US" sz="1600" b="1" dirty="0"/>
              <a:t>Looking at the pair-plot among the numerical variables, which one has the highest correlation with the target variable?          (1 mark)</a:t>
            </a:r>
          </a:p>
          <a:p>
            <a:pPr algn="just"/>
            <a:r>
              <a:rPr lang="en-US" sz="1600" b="1" dirty="0"/>
              <a:t>Answer</a:t>
            </a:r>
            <a:r>
              <a:rPr lang="en-US" sz="1600" dirty="0"/>
              <a:t>-</a:t>
            </a:r>
            <a:r>
              <a:rPr lang="en-US" sz="1600" i="0" dirty="0">
                <a:solidFill>
                  <a:srgbClr val="202124"/>
                </a:solidFill>
                <a:effectLst/>
              </a:rPr>
              <a:t>The numerical variable 'registered' has the highest correlation with the target variable '</a:t>
            </a:r>
            <a:r>
              <a:rPr lang="en-US" sz="1600" i="0" dirty="0" err="1">
                <a:solidFill>
                  <a:srgbClr val="202124"/>
                </a:solidFill>
                <a:effectLst/>
              </a:rPr>
              <a:t>cnt</a:t>
            </a:r>
            <a:r>
              <a:rPr lang="en-US" sz="1600" i="0" dirty="0">
                <a:solidFill>
                  <a:srgbClr val="202124"/>
                </a:solidFill>
                <a:effectLst/>
              </a:rPr>
              <a:t>', if we consider all the features. But after data preparation, when we drop registered due to multi-collinearity the numerical variable '</a:t>
            </a:r>
            <a:r>
              <a:rPr lang="en-US" sz="1600" i="0" dirty="0" err="1">
                <a:solidFill>
                  <a:srgbClr val="202124"/>
                </a:solidFill>
                <a:effectLst/>
              </a:rPr>
              <a:t>atemp</a:t>
            </a:r>
            <a:r>
              <a:rPr lang="en-US" sz="1600" i="0" dirty="0">
                <a:solidFill>
                  <a:srgbClr val="202124"/>
                </a:solidFill>
                <a:effectLst/>
              </a:rPr>
              <a:t>' has the highest correlation with the target variable '</a:t>
            </a:r>
            <a:r>
              <a:rPr lang="en-US" sz="1600" i="0" dirty="0" err="1">
                <a:solidFill>
                  <a:srgbClr val="202124"/>
                </a:solidFill>
                <a:effectLst/>
              </a:rPr>
              <a:t>cnt</a:t>
            </a:r>
            <a:r>
              <a:rPr lang="en-US" sz="1200" i="0" dirty="0">
                <a:solidFill>
                  <a:srgbClr val="202124"/>
                </a:solidFill>
                <a:effectLst/>
              </a:rPr>
              <a:t>’.</a:t>
            </a:r>
          </a:p>
          <a:p>
            <a:pPr algn="just"/>
            <a:endParaRPr lang="en-US" sz="1200" dirty="0">
              <a:solidFill>
                <a:srgbClr val="202124"/>
              </a:solidFill>
            </a:endParaRPr>
          </a:p>
          <a:p>
            <a:pPr algn="just"/>
            <a:r>
              <a:rPr lang="en-US" sz="1600" b="1" i="0" dirty="0">
                <a:solidFill>
                  <a:srgbClr val="202124"/>
                </a:solidFill>
                <a:effectLst/>
              </a:rPr>
              <a:t>4.</a:t>
            </a:r>
            <a:r>
              <a:rPr lang="en-US" sz="1600" b="1" dirty="0"/>
              <a:t> How did you validate the assumptions of Linear Regression after building the model on the training set?</a:t>
            </a:r>
            <a:r>
              <a:rPr lang="en-US" sz="1600" b="1" dirty="0">
                <a:solidFill>
                  <a:srgbClr val="202124"/>
                </a:solidFill>
              </a:rPr>
              <a:t> </a:t>
            </a:r>
            <a:r>
              <a:rPr lang="en-IN" sz="1600" b="1" dirty="0"/>
              <a:t>(3 marks)</a:t>
            </a:r>
          </a:p>
          <a:p>
            <a:pPr algn="l"/>
            <a:r>
              <a:rPr lang="en-IN" sz="1600" b="1" i="0" dirty="0">
                <a:solidFill>
                  <a:srgbClr val="202124"/>
                </a:solidFill>
                <a:effectLst/>
              </a:rPr>
              <a:t>Answer- </a:t>
            </a:r>
            <a:r>
              <a:rPr lang="en-US" sz="1600" b="0" i="0" dirty="0">
                <a:solidFill>
                  <a:srgbClr val="202124"/>
                </a:solidFill>
                <a:effectLst/>
              </a:rPr>
              <a:t>The simple way to determine if this assumption is met or not is by </a:t>
            </a:r>
            <a:r>
              <a:rPr lang="en-US" sz="1600" i="0" dirty="0">
                <a:solidFill>
                  <a:srgbClr val="202124"/>
                </a:solidFill>
                <a:effectLst/>
              </a:rPr>
              <a:t>creating a scatter plot x vs y</a:t>
            </a:r>
            <a:r>
              <a:rPr lang="en-US" sz="1600" b="0" i="0" dirty="0">
                <a:solidFill>
                  <a:srgbClr val="202124"/>
                </a:solidFill>
                <a:effectLst/>
              </a:rPr>
              <a:t>. If the data points fall on a straight line in the graph, there is a linear relationship between the dependent and the independent variables, and the assumption holds.</a:t>
            </a:r>
          </a:p>
          <a:p>
            <a:pPr algn="just"/>
            <a:endParaRPr lang="en-US" sz="1600" b="1" i="0" dirty="0">
              <a:solidFill>
                <a:srgbClr val="202124"/>
              </a:solidFill>
              <a:effectLst/>
            </a:endParaRPr>
          </a:p>
          <a:p>
            <a:pPr algn="just"/>
            <a:r>
              <a:rPr lang="en-US" sz="1600" b="1" dirty="0">
                <a:solidFill>
                  <a:srgbClr val="202124"/>
                </a:solidFill>
              </a:rPr>
              <a:t>5.</a:t>
            </a:r>
            <a:r>
              <a:rPr lang="en-US" sz="1200" dirty="0"/>
              <a:t> </a:t>
            </a:r>
            <a:r>
              <a:rPr lang="en-US" sz="1600" b="1" dirty="0"/>
              <a:t>Based on the final model, which are the top 3 features contributing significantly towards explaining the demand of the shared bikes? (2 marks)</a:t>
            </a:r>
            <a:endParaRPr lang="en-US" sz="1600" b="1" dirty="0">
              <a:solidFill>
                <a:srgbClr val="202124"/>
              </a:solidFill>
            </a:endParaRPr>
          </a:p>
          <a:p>
            <a:pPr algn="l"/>
            <a:r>
              <a:rPr lang="en-US" sz="1600" b="1" i="0" dirty="0">
                <a:solidFill>
                  <a:srgbClr val="202124"/>
                </a:solidFill>
                <a:effectLst/>
              </a:rPr>
              <a:t>Answer-    1.</a:t>
            </a:r>
            <a:r>
              <a:rPr lang="en-US" sz="1600" b="0" i="0" dirty="0">
                <a:effectLst/>
              </a:rPr>
              <a:t>Temperature (0.552)</a:t>
            </a:r>
          </a:p>
          <a:p>
            <a:pPr algn="l"/>
            <a:r>
              <a:rPr lang="en-US" sz="1600" b="0" i="0" dirty="0">
                <a:effectLst/>
              </a:rPr>
              <a:t>                   2.weathersit : Light Snow, Light Rain + Thunderstorm + Scattered clouds, Light Rain + Scattered clouds (-0.264)</a:t>
            </a:r>
          </a:p>
          <a:p>
            <a:pPr algn="l"/>
            <a:r>
              <a:rPr lang="en-US" sz="1600" b="0" i="0" dirty="0">
                <a:effectLst/>
              </a:rPr>
              <a:t>                   3.year (0.256)</a:t>
            </a:r>
          </a:p>
          <a:p>
            <a:pPr algn="just"/>
            <a:endParaRPr lang="en-US" sz="1600" b="1" i="0" dirty="0">
              <a:solidFill>
                <a:srgbClr val="202124"/>
              </a:solidFill>
              <a:effectLst/>
            </a:endParaRPr>
          </a:p>
          <a:p>
            <a:pPr algn="l"/>
            <a:endParaRPr lang="en-US" sz="1200" dirty="0">
              <a:solidFill>
                <a:srgbClr val="202124"/>
              </a:solidFill>
            </a:endParaRPr>
          </a:p>
          <a:p>
            <a:pPr algn="l"/>
            <a:endParaRPr lang="en-US" sz="1200" dirty="0">
              <a:solidFill>
                <a:srgbClr val="202124"/>
              </a:solidFill>
            </a:endParaRPr>
          </a:p>
          <a:p>
            <a:pPr algn="l"/>
            <a:endParaRPr lang="en-IN" sz="1600" dirty="0"/>
          </a:p>
        </p:txBody>
      </p:sp>
    </p:spTree>
    <p:extLst>
      <p:ext uri="{BB962C8B-B14F-4D97-AF65-F5344CB8AC3E}">
        <p14:creationId xmlns:p14="http://schemas.microsoft.com/office/powerpoint/2010/main" val="21011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9CB79-47DB-45B6-8E3E-E10CD8376162}"/>
              </a:ext>
            </a:extLst>
          </p:cNvPr>
          <p:cNvSpPr>
            <a:spLocks noGrp="1"/>
          </p:cNvSpPr>
          <p:nvPr>
            <p:ph idx="1"/>
          </p:nvPr>
        </p:nvSpPr>
        <p:spPr>
          <a:xfrm>
            <a:off x="390330" y="295404"/>
            <a:ext cx="10515600" cy="5984097"/>
          </a:xfrm>
        </p:spPr>
        <p:txBody>
          <a:bodyPr>
            <a:normAutofit/>
          </a:bodyPr>
          <a:lstStyle/>
          <a:p>
            <a:pPr marL="0" indent="0" algn="ctr">
              <a:buNone/>
            </a:pPr>
            <a:r>
              <a:rPr lang="en-IN" sz="2000" b="1" u="sng" dirty="0">
                <a:latin typeface="Arial Black" panose="020B0A04020102020204" pitchFamily="34" charset="0"/>
              </a:rPr>
              <a:t>General Subjective Questions </a:t>
            </a:r>
          </a:p>
          <a:p>
            <a:pPr marL="0" indent="0" algn="ctr">
              <a:buNone/>
            </a:pPr>
            <a:endParaRPr lang="en-IN" sz="2000" b="1" u="sng" dirty="0">
              <a:latin typeface="Arial Black" panose="020B0A04020102020204" pitchFamily="34" charset="0"/>
            </a:endParaRPr>
          </a:p>
          <a:p>
            <a:pPr marL="342900" indent="-342900">
              <a:buAutoNum type="arabicPeriod"/>
            </a:pPr>
            <a:r>
              <a:rPr lang="en-US" sz="1600" b="1" dirty="0"/>
              <a:t>Explain the linear regression algorithm in detail.   (4 marks) </a:t>
            </a:r>
          </a:p>
          <a:p>
            <a:pPr marL="0" indent="0">
              <a:buNone/>
            </a:pPr>
            <a:r>
              <a:rPr lang="en-US" sz="1600" b="1" dirty="0"/>
              <a:t>Answer-</a:t>
            </a:r>
            <a:r>
              <a:rPr lang="en-US" sz="1600" b="1" u="sng" dirty="0"/>
              <a:t> </a:t>
            </a:r>
            <a:r>
              <a:rPr lang="en-US" sz="1600" i="0" dirty="0">
                <a:solidFill>
                  <a:srgbClr val="273239"/>
                </a:solidFill>
                <a:effectLst/>
              </a:rPr>
              <a:t>Linear</a:t>
            </a:r>
            <a:r>
              <a:rPr lang="en-US" sz="1600" b="1" i="0" dirty="0">
                <a:solidFill>
                  <a:srgbClr val="273239"/>
                </a:solidFill>
                <a:effectLst/>
              </a:rPr>
              <a:t> </a:t>
            </a:r>
            <a:r>
              <a:rPr lang="en-US" sz="1600" i="0" dirty="0">
                <a:solidFill>
                  <a:srgbClr val="273239"/>
                </a:solidFill>
                <a:effectLst/>
              </a:rPr>
              <a:t>Regression</a:t>
            </a:r>
            <a:r>
              <a:rPr lang="en-US" sz="1600" b="0" i="0" dirty="0">
                <a:solidFill>
                  <a:srgbClr val="273239"/>
                </a:solidFill>
                <a:effectLst/>
              </a:rPr>
              <a:t> is a machine learning algorithm based on </a:t>
            </a:r>
            <a:r>
              <a:rPr lang="en-US" sz="1600" i="0" dirty="0">
                <a:solidFill>
                  <a:srgbClr val="273239"/>
                </a:solidFill>
                <a:effectLst/>
              </a:rPr>
              <a:t>supervised</a:t>
            </a:r>
            <a:r>
              <a:rPr lang="en-US" sz="1600" b="1" i="0" dirty="0">
                <a:solidFill>
                  <a:srgbClr val="273239"/>
                </a:solidFill>
                <a:effectLst/>
              </a:rPr>
              <a:t> </a:t>
            </a:r>
            <a:r>
              <a:rPr lang="en-US" sz="1600" i="0" dirty="0">
                <a:solidFill>
                  <a:srgbClr val="273239"/>
                </a:solidFill>
                <a:effectLst/>
              </a:rPr>
              <a:t>learning</a:t>
            </a:r>
            <a:r>
              <a:rPr lang="en-US" sz="1600" b="0" i="0" dirty="0">
                <a:solidFill>
                  <a:srgbClr val="273239"/>
                </a:solidFill>
                <a:effectLst/>
              </a:rPr>
              <a:t>. It performs a </a:t>
            </a:r>
            <a:r>
              <a:rPr lang="en-US" sz="1600" i="0" dirty="0">
                <a:solidFill>
                  <a:srgbClr val="273239"/>
                </a:solidFill>
                <a:effectLst/>
              </a:rPr>
              <a:t>regression</a:t>
            </a:r>
            <a:r>
              <a:rPr lang="en-US" sz="1600" b="1" i="0" dirty="0">
                <a:solidFill>
                  <a:srgbClr val="273239"/>
                </a:solidFill>
                <a:effectLst/>
              </a:rPr>
              <a:t> </a:t>
            </a:r>
            <a:r>
              <a:rPr lang="en-US" sz="1600" i="0" dirty="0">
                <a:solidFill>
                  <a:srgbClr val="273239"/>
                </a:solidFill>
                <a:effectLst/>
              </a:rPr>
              <a:t>task</a:t>
            </a:r>
            <a:r>
              <a:rPr lang="en-US" sz="1600" b="0" i="0" dirty="0">
                <a:solidFill>
                  <a:srgbClr val="273239"/>
                </a:solidFill>
                <a:effectLst/>
              </a:rPr>
              <a:t>. Regression models a target prediction value based on independent variables. It is mostly used for finding out the relationship between variables and forecasting. Different regression models differ based on – the kind of relationship between the dependent and independent variables they are considering, and the number of independent variables getting used.</a:t>
            </a:r>
          </a:p>
          <a:p>
            <a:pPr marL="0" indent="0">
              <a:buNone/>
            </a:pPr>
            <a:endParaRPr lang="en-IN" sz="1600" b="1" u="sng" dirty="0"/>
          </a:p>
        </p:txBody>
      </p:sp>
      <p:pic>
        <p:nvPicPr>
          <p:cNvPr id="7" name="Picture 6">
            <a:extLst>
              <a:ext uri="{FF2B5EF4-FFF2-40B4-BE49-F238E27FC236}">
                <a16:creationId xmlns:a16="http://schemas.microsoft.com/office/drawing/2014/main" id="{48A230DC-5AE7-96B5-827F-8EADE0433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624" y="2817845"/>
            <a:ext cx="4208107" cy="30977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5597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79122-C4A7-47D7-5B55-D6BB53F1F787}"/>
              </a:ext>
            </a:extLst>
          </p:cNvPr>
          <p:cNvSpPr>
            <a:spLocks noGrp="1"/>
          </p:cNvSpPr>
          <p:nvPr>
            <p:ph idx="1"/>
          </p:nvPr>
        </p:nvSpPr>
        <p:spPr>
          <a:xfrm>
            <a:off x="391886" y="335902"/>
            <a:ext cx="10961914" cy="5841061"/>
          </a:xfrm>
        </p:spPr>
        <p:txBody>
          <a:bodyPr/>
          <a:lstStyle/>
          <a:p>
            <a:pPr algn="l" fontAlgn="base"/>
            <a:r>
              <a:rPr lang="en-US" sz="1600" b="0" i="0" dirty="0">
                <a:solidFill>
                  <a:srgbClr val="273239"/>
                </a:solidFill>
                <a:effectLst/>
              </a:rPr>
              <a:t>Linear regression performs the task to predict a dependent variable value (y) based on a given independent variable (x). So, this regression technique finds out a linear relationship between x (input) and y(output). Hence, the name is Linear Regression.</a:t>
            </a:r>
            <a:br>
              <a:rPr lang="en-US" sz="1600" b="0" i="0" dirty="0">
                <a:solidFill>
                  <a:srgbClr val="273239"/>
                </a:solidFill>
                <a:effectLst/>
              </a:rPr>
            </a:br>
            <a:r>
              <a:rPr lang="en-US" sz="1600" b="0" i="0" dirty="0">
                <a:solidFill>
                  <a:srgbClr val="273239"/>
                </a:solidFill>
                <a:effectLst/>
              </a:rPr>
              <a:t>In the figure above, X (input) is the work experience and Y (output) is the salary of a person. The regression line is the best fit line for our model.</a:t>
            </a:r>
          </a:p>
          <a:p>
            <a:pPr algn="l" fontAlgn="base"/>
            <a:r>
              <a:rPr lang="en-US" sz="1600" b="1" i="0" dirty="0">
                <a:solidFill>
                  <a:srgbClr val="273239"/>
                </a:solidFill>
                <a:effectLst/>
              </a:rPr>
              <a:t>Hypothesis function for Linear Regression :</a:t>
            </a:r>
            <a:endParaRPr lang="en-US" sz="1600" b="0" i="0" dirty="0">
              <a:solidFill>
                <a:srgbClr val="273239"/>
              </a:solidFill>
              <a:effectLst/>
            </a:endParaRPr>
          </a:p>
          <a:p>
            <a:pPr marL="0" indent="0">
              <a:buNone/>
            </a:pPr>
            <a:endParaRPr lang="en-IN" sz="1600" dirty="0"/>
          </a:p>
        </p:txBody>
      </p:sp>
      <p:pic>
        <p:nvPicPr>
          <p:cNvPr id="5" name="Picture 4">
            <a:extLst>
              <a:ext uri="{FF2B5EF4-FFF2-40B4-BE49-F238E27FC236}">
                <a16:creationId xmlns:a16="http://schemas.microsoft.com/office/drawing/2014/main" id="{DFDB0005-C7AF-1501-67A1-294DEFB75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037" y="1698171"/>
            <a:ext cx="4733925" cy="783772"/>
          </a:xfrm>
          <a:prstGeom prst="rect">
            <a:avLst/>
          </a:prstGeom>
        </p:spPr>
      </p:pic>
      <p:sp>
        <p:nvSpPr>
          <p:cNvPr id="7" name="TextBox 6">
            <a:extLst>
              <a:ext uri="{FF2B5EF4-FFF2-40B4-BE49-F238E27FC236}">
                <a16:creationId xmlns:a16="http://schemas.microsoft.com/office/drawing/2014/main" id="{AD789C4D-9473-32BB-ECC4-0EE1D85612EC}"/>
              </a:ext>
            </a:extLst>
          </p:cNvPr>
          <p:cNvSpPr txBox="1"/>
          <p:nvPr/>
        </p:nvSpPr>
        <p:spPr>
          <a:xfrm>
            <a:off x="680260" y="2667898"/>
            <a:ext cx="6097554" cy="3416320"/>
          </a:xfrm>
          <a:prstGeom prst="rect">
            <a:avLst/>
          </a:prstGeom>
          <a:noFill/>
        </p:spPr>
        <p:txBody>
          <a:bodyPr wrap="square">
            <a:spAutoFit/>
          </a:bodyPr>
          <a:lstStyle/>
          <a:p>
            <a:pPr algn="l" fontAlgn="base"/>
            <a:r>
              <a:rPr lang="en-US" b="0" i="0" dirty="0">
                <a:solidFill>
                  <a:srgbClr val="273239"/>
                </a:solidFill>
                <a:effectLst/>
                <a:latin typeface="urw-din"/>
              </a:rPr>
              <a:t>While training the model we are given :</a:t>
            </a:r>
            <a:br>
              <a:rPr lang="en-US" b="0" i="0" dirty="0">
                <a:solidFill>
                  <a:srgbClr val="273239"/>
                </a:solidFill>
                <a:effectLst/>
                <a:latin typeface="urw-din"/>
              </a:rPr>
            </a:br>
            <a:r>
              <a:rPr lang="en-US" b="1" i="0" dirty="0">
                <a:solidFill>
                  <a:srgbClr val="273239"/>
                </a:solidFill>
                <a:effectLst/>
                <a:latin typeface="urw-din"/>
              </a:rPr>
              <a:t>x:</a:t>
            </a:r>
            <a:r>
              <a:rPr lang="en-US" b="0" i="0" dirty="0">
                <a:solidFill>
                  <a:srgbClr val="273239"/>
                </a:solidFill>
                <a:effectLst/>
                <a:latin typeface="urw-din"/>
              </a:rPr>
              <a:t> input training data (univariate – one input variable(parameter))</a:t>
            </a:r>
            <a:br>
              <a:rPr lang="en-US" b="0" i="0" dirty="0">
                <a:solidFill>
                  <a:srgbClr val="273239"/>
                </a:solidFill>
                <a:effectLst/>
                <a:latin typeface="urw-din"/>
              </a:rPr>
            </a:br>
            <a:r>
              <a:rPr lang="en-US" b="1" i="0" dirty="0">
                <a:solidFill>
                  <a:srgbClr val="273239"/>
                </a:solidFill>
                <a:effectLst/>
                <a:latin typeface="urw-din"/>
              </a:rPr>
              <a:t>y:</a:t>
            </a:r>
            <a:r>
              <a:rPr lang="en-US" b="0" i="0" dirty="0">
                <a:solidFill>
                  <a:srgbClr val="273239"/>
                </a:solidFill>
                <a:effectLst/>
                <a:latin typeface="urw-din"/>
              </a:rPr>
              <a:t> labels to data (supervised learning)</a:t>
            </a:r>
          </a:p>
          <a:p>
            <a:pPr fontAlgn="base"/>
            <a:r>
              <a:rPr lang="en-US" b="0" i="0" dirty="0">
                <a:solidFill>
                  <a:srgbClr val="273239"/>
                </a:solidFill>
                <a:effectLst/>
                <a:latin typeface="urw-din"/>
              </a:rPr>
              <a:t>When training the model – it fits the best line to predict the value of y for a given value of x. The model gets the best regression fit line by finding the best θ</a:t>
            </a:r>
            <a:r>
              <a:rPr lang="en-US" b="0" i="0" baseline="-25000" dirty="0">
                <a:solidFill>
                  <a:srgbClr val="273239"/>
                </a:solidFill>
                <a:effectLst/>
                <a:latin typeface="urw-din"/>
              </a:rPr>
              <a:t>1</a:t>
            </a:r>
            <a:r>
              <a:rPr lang="en-US" b="0" i="0" dirty="0">
                <a:solidFill>
                  <a:srgbClr val="273239"/>
                </a:solidFill>
                <a:effectLst/>
                <a:latin typeface="urw-din"/>
              </a:rPr>
              <a:t> and θ</a:t>
            </a:r>
            <a:r>
              <a:rPr lang="en-US" b="0" i="0" baseline="-25000" dirty="0">
                <a:solidFill>
                  <a:srgbClr val="273239"/>
                </a:solidFill>
                <a:effectLst/>
                <a:latin typeface="urw-din"/>
              </a:rPr>
              <a:t>2</a:t>
            </a:r>
            <a:r>
              <a:rPr lang="en-US" b="0" i="0" dirty="0">
                <a:solidFill>
                  <a:srgbClr val="273239"/>
                </a:solidFill>
                <a:effectLst/>
                <a:latin typeface="urw-din"/>
              </a:rPr>
              <a:t> values.</a:t>
            </a:r>
            <a:br>
              <a:rPr lang="en-US" b="0" i="0" dirty="0">
                <a:solidFill>
                  <a:srgbClr val="273239"/>
                </a:solidFill>
                <a:effectLst/>
                <a:latin typeface="urw-din"/>
              </a:rPr>
            </a:br>
            <a:r>
              <a:rPr lang="en-US" b="1" i="0" dirty="0">
                <a:solidFill>
                  <a:srgbClr val="273239"/>
                </a:solidFill>
                <a:effectLst/>
                <a:latin typeface="urw-din"/>
              </a:rPr>
              <a:t>θ</a:t>
            </a:r>
            <a:r>
              <a:rPr lang="en-US" b="1" i="0" baseline="-25000" dirty="0">
                <a:solidFill>
                  <a:srgbClr val="273239"/>
                </a:solidFill>
                <a:effectLst/>
                <a:latin typeface="urw-din"/>
              </a:rPr>
              <a:t>1</a:t>
            </a:r>
            <a:r>
              <a:rPr lang="en-US" b="1" i="0" dirty="0">
                <a:solidFill>
                  <a:srgbClr val="273239"/>
                </a:solidFill>
                <a:effectLst/>
                <a:latin typeface="urw-din"/>
              </a:rPr>
              <a:t>:</a:t>
            </a:r>
            <a:r>
              <a:rPr lang="en-US" b="0" i="0" dirty="0">
                <a:solidFill>
                  <a:srgbClr val="273239"/>
                </a:solidFill>
                <a:effectLst/>
                <a:latin typeface="urw-din"/>
              </a:rPr>
              <a:t> intercept</a:t>
            </a:r>
            <a:br>
              <a:rPr lang="en-US" b="0" i="0" dirty="0">
                <a:solidFill>
                  <a:srgbClr val="273239"/>
                </a:solidFill>
                <a:effectLst/>
                <a:latin typeface="urw-din"/>
              </a:rPr>
            </a:br>
            <a:r>
              <a:rPr lang="en-US" b="1" i="0" dirty="0">
                <a:solidFill>
                  <a:srgbClr val="273239"/>
                </a:solidFill>
                <a:effectLst/>
                <a:latin typeface="urw-din"/>
              </a:rPr>
              <a:t>θ</a:t>
            </a:r>
            <a:r>
              <a:rPr lang="en-US" b="1" i="0" baseline="-25000" dirty="0">
                <a:solidFill>
                  <a:srgbClr val="273239"/>
                </a:solidFill>
                <a:effectLst/>
                <a:latin typeface="urw-din"/>
              </a:rPr>
              <a:t>2</a:t>
            </a:r>
            <a:r>
              <a:rPr lang="en-US" b="1" i="0" dirty="0">
                <a:solidFill>
                  <a:srgbClr val="273239"/>
                </a:solidFill>
                <a:effectLst/>
                <a:latin typeface="urw-din"/>
              </a:rPr>
              <a:t>:</a:t>
            </a:r>
            <a:r>
              <a:rPr lang="en-US" b="0" i="0" dirty="0">
                <a:solidFill>
                  <a:srgbClr val="273239"/>
                </a:solidFill>
                <a:effectLst/>
                <a:latin typeface="urw-din"/>
              </a:rPr>
              <a:t> coefficient of x</a:t>
            </a:r>
          </a:p>
          <a:p>
            <a:pPr algn="l" fontAlgn="base"/>
            <a:r>
              <a:rPr lang="en-US" b="0" i="0" dirty="0">
                <a:solidFill>
                  <a:srgbClr val="273239"/>
                </a:solidFill>
                <a:effectLst/>
                <a:latin typeface="urw-din"/>
              </a:rPr>
              <a:t>Once we find the best θ</a:t>
            </a:r>
            <a:r>
              <a:rPr lang="en-US" b="0" i="0" baseline="-25000" dirty="0">
                <a:solidFill>
                  <a:srgbClr val="273239"/>
                </a:solidFill>
                <a:effectLst/>
                <a:latin typeface="urw-din"/>
              </a:rPr>
              <a:t>1</a:t>
            </a:r>
            <a:r>
              <a:rPr lang="en-US" b="0" i="0" dirty="0">
                <a:solidFill>
                  <a:srgbClr val="273239"/>
                </a:solidFill>
                <a:effectLst/>
                <a:latin typeface="urw-din"/>
              </a:rPr>
              <a:t> and θ</a:t>
            </a:r>
            <a:r>
              <a:rPr lang="en-US" b="0" i="0" baseline="-25000" dirty="0">
                <a:solidFill>
                  <a:srgbClr val="273239"/>
                </a:solidFill>
                <a:effectLst/>
                <a:latin typeface="urw-din"/>
              </a:rPr>
              <a:t>2</a:t>
            </a:r>
            <a:r>
              <a:rPr lang="en-US" b="0" i="0" dirty="0">
                <a:solidFill>
                  <a:srgbClr val="273239"/>
                </a:solidFill>
                <a:effectLst/>
                <a:latin typeface="urw-din"/>
              </a:rPr>
              <a:t> values, we get the best fit line. So when we are finally using our model for prediction, it will predict the value of y for the input value of x.</a:t>
            </a:r>
          </a:p>
        </p:txBody>
      </p:sp>
    </p:spTree>
    <p:extLst>
      <p:ext uri="{BB962C8B-B14F-4D97-AF65-F5344CB8AC3E}">
        <p14:creationId xmlns:p14="http://schemas.microsoft.com/office/powerpoint/2010/main" val="184783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37804-6044-FC42-6FCA-790A72A1DCE4}"/>
              </a:ext>
            </a:extLst>
          </p:cNvPr>
          <p:cNvSpPr>
            <a:spLocks noGrp="1"/>
          </p:cNvSpPr>
          <p:nvPr>
            <p:ph idx="1"/>
          </p:nvPr>
        </p:nvSpPr>
        <p:spPr>
          <a:xfrm>
            <a:off x="485192" y="317241"/>
            <a:ext cx="10868608" cy="5859722"/>
          </a:xfrm>
        </p:spPr>
        <p:txBody>
          <a:bodyPr>
            <a:normAutofit/>
          </a:bodyPr>
          <a:lstStyle/>
          <a:p>
            <a:pPr marL="0" indent="0">
              <a:buNone/>
            </a:pPr>
            <a:r>
              <a:rPr lang="en-US" sz="1600" i="0" dirty="0">
                <a:solidFill>
                  <a:srgbClr val="273239"/>
                </a:solidFill>
                <a:effectLst/>
              </a:rPr>
              <a:t>How to update θ</a:t>
            </a:r>
            <a:r>
              <a:rPr lang="en-US" sz="1600" i="0" baseline="-25000" dirty="0">
                <a:solidFill>
                  <a:srgbClr val="273239"/>
                </a:solidFill>
                <a:effectLst/>
              </a:rPr>
              <a:t>1</a:t>
            </a:r>
            <a:r>
              <a:rPr lang="en-US" sz="1600" i="0" dirty="0">
                <a:solidFill>
                  <a:srgbClr val="273239"/>
                </a:solidFill>
                <a:effectLst/>
              </a:rPr>
              <a:t> and θ</a:t>
            </a:r>
            <a:r>
              <a:rPr lang="en-US" sz="1600" i="0" baseline="-25000" dirty="0">
                <a:solidFill>
                  <a:srgbClr val="273239"/>
                </a:solidFill>
                <a:effectLst/>
              </a:rPr>
              <a:t>2</a:t>
            </a:r>
            <a:r>
              <a:rPr lang="en-US" sz="1600" i="0" dirty="0">
                <a:solidFill>
                  <a:srgbClr val="273239"/>
                </a:solidFill>
                <a:effectLst/>
              </a:rPr>
              <a:t> values to get the best fit line?</a:t>
            </a:r>
          </a:p>
          <a:p>
            <a:pPr marL="0" indent="0">
              <a:buNone/>
            </a:pPr>
            <a:r>
              <a:rPr lang="en-US" sz="1600" b="1" i="0" dirty="0">
                <a:solidFill>
                  <a:srgbClr val="273239"/>
                </a:solidFill>
                <a:effectLst/>
              </a:rPr>
              <a:t>Cost Function (J):</a:t>
            </a:r>
            <a:br>
              <a:rPr lang="en-US" sz="1600" dirty="0"/>
            </a:br>
            <a:r>
              <a:rPr lang="en-US" sz="1600" b="0" i="0" dirty="0">
                <a:solidFill>
                  <a:srgbClr val="273239"/>
                </a:solidFill>
                <a:effectLst/>
              </a:rPr>
              <a:t>By achieving the best-fit regression line, the model aims to predict the y value such that the error difference between the predicted value and the true value is minimum. So, it is very important to update the θ</a:t>
            </a:r>
            <a:r>
              <a:rPr lang="en-US" sz="1600" b="0" i="0" baseline="-25000" dirty="0">
                <a:solidFill>
                  <a:srgbClr val="273239"/>
                </a:solidFill>
                <a:effectLst/>
              </a:rPr>
              <a:t>1</a:t>
            </a:r>
            <a:r>
              <a:rPr lang="en-US" sz="1600" b="0" i="0" dirty="0">
                <a:solidFill>
                  <a:srgbClr val="273239"/>
                </a:solidFill>
                <a:effectLst/>
              </a:rPr>
              <a:t> and θ</a:t>
            </a:r>
            <a:r>
              <a:rPr lang="en-US" sz="1600" b="0" i="0" baseline="-25000" dirty="0">
                <a:solidFill>
                  <a:srgbClr val="273239"/>
                </a:solidFill>
                <a:effectLst/>
              </a:rPr>
              <a:t>2</a:t>
            </a:r>
            <a:r>
              <a:rPr lang="en-US" sz="1600" b="0" i="0" dirty="0">
                <a:solidFill>
                  <a:srgbClr val="273239"/>
                </a:solidFill>
                <a:effectLst/>
              </a:rPr>
              <a:t> values, to reach the best value that minimizes the error between the predicted y value (pred) and true y value (y).</a:t>
            </a:r>
          </a:p>
          <a:p>
            <a:pPr marL="0" indent="0">
              <a:buNone/>
            </a:pPr>
            <a:endParaRPr lang="en-IN" sz="1600" dirty="0"/>
          </a:p>
        </p:txBody>
      </p:sp>
      <p:pic>
        <p:nvPicPr>
          <p:cNvPr id="5" name="Picture 4">
            <a:extLst>
              <a:ext uri="{FF2B5EF4-FFF2-40B4-BE49-F238E27FC236}">
                <a16:creationId xmlns:a16="http://schemas.microsoft.com/office/drawing/2014/main" id="{0951D8F5-8C94-37F2-1F60-BF8F4AB1F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200" y="1829286"/>
            <a:ext cx="3209925" cy="866775"/>
          </a:xfrm>
          <a:prstGeom prst="rect">
            <a:avLst/>
          </a:prstGeom>
        </p:spPr>
      </p:pic>
      <p:pic>
        <p:nvPicPr>
          <p:cNvPr id="7" name="Picture 6">
            <a:extLst>
              <a:ext uri="{FF2B5EF4-FFF2-40B4-BE49-F238E27FC236}">
                <a16:creationId xmlns:a16="http://schemas.microsoft.com/office/drawing/2014/main" id="{A87201CB-4B93-6030-E38D-11016D9CC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5037" y="3005137"/>
            <a:ext cx="2762250" cy="847725"/>
          </a:xfrm>
          <a:prstGeom prst="rect">
            <a:avLst/>
          </a:prstGeom>
        </p:spPr>
      </p:pic>
      <p:sp>
        <p:nvSpPr>
          <p:cNvPr id="9" name="TextBox 8">
            <a:extLst>
              <a:ext uri="{FF2B5EF4-FFF2-40B4-BE49-F238E27FC236}">
                <a16:creationId xmlns:a16="http://schemas.microsoft.com/office/drawing/2014/main" id="{1B445546-D0D4-85F6-75B8-8668F907930D}"/>
              </a:ext>
            </a:extLst>
          </p:cNvPr>
          <p:cNvSpPr txBox="1"/>
          <p:nvPr/>
        </p:nvSpPr>
        <p:spPr>
          <a:xfrm>
            <a:off x="597159" y="4161938"/>
            <a:ext cx="10756641" cy="1600438"/>
          </a:xfrm>
          <a:prstGeom prst="rect">
            <a:avLst/>
          </a:prstGeom>
          <a:noFill/>
        </p:spPr>
        <p:txBody>
          <a:bodyPr wrap="square">
            <a:spAutoFit/>
          </a:bodyPr>
          <a:lstStyle/>
          <a:p>
            <a:pPr algn="l" fontAlgn="base"/>
            <a:r>
              <a:rPr lang="en-US" sz="1600" b="0" i="0" dirty="0">
                <a:solidFill>
                  <a:srgbClr val="273239"/>
                </a:solidFill>
                <a:effectLst/>
              </a:rPr>
              <a:t>Cost function(J) of Linear Regression is the </a:t>
            </a:r>
            <a:r>
              <a:rPr lang="en-US" sz="1600" b="1" i="0" dirty="0">
                <a:solidFill>
                  <a:srgbClr val="273239"/>
                </a:solidFill>
                <a:effectLst/>
              </a:rPr>
              <a:t>Root Mean Squared Error (RMSE)</a:t>
            </a:r>
            <a:r>
              <a:rPr lang="en-US" sz="1600" b="0" i="0" dirty="0">
                <a:solidFill>
                  <a:srgbClr val="273239"/>
                </a:solidFill>
                <a:effectLst/>
              </a:rPr>
              <a:t> between the predicted y value (pred) and true y value (y).</a:t>
            </a:r>
          </a:p>
          <a:p>
            <a:pPr algn="l" fontAlgn="base"/>
            <a:r>
              <a:rPr lang="en-US" sz="1600" b="0" i="0" dirty="0">
                <a:solidFill>
                  <a:srgbClr val="273239"/>
                </a:solidFill>
                <a:effectLst/>
              </a:rPr>
              <a:t>Gradient function-</a:t>
            </a:r>
          </a:p>
          <a:p>
            <a:pPr algn="l" fontAlgn="base"/>
            <a:r>
              <a:rPr lang="en-US" sz="1600" b="0" i="0" dirty="0">
                <a:solidFill>
                  <a:srgbClr val="273239"/>
                </a:solidFill>
                <a:effectLst/>
              </a:rPr>
              <a:t>To update θ</a:t>
            </a:r>
            <a:r>
              <a:rPr lang="en-US" sz="1600" b="0" i="0" baseline="-25000" dirty="0">
                <a:solidFill>
                  <a:srgbClr val="273239"/>
                </a:solidFill>
                <a:effectLst/>
              </a:rPr>
              <a:t>1</a:t>
            </a:r>
            <a:r>
              <a:rPr lang="en-US" sz="1600" b="0" i="0" dirty="0">
                <a:solidFill>
                  <a:srgbClr val="273239"/>
                </a:solidFill>
                <a:effectLst/>
              </a:rPr>
              <a:t> and θ</a:t>
            </a:r>
            <a:r>
              <a:rPr lang="en-US" sz="1600" b="0" i="0" baseline="-25000" dirty="0">
                <a:solidFill>
                  <a:srgbClr val="273239"/>
                </a:solidFill>
                <a:effectLst/>
              </a:rPr>
              <a:t>2</a:t>
            </a:r>
            <a:r>
              <a:rPr lang="en-US" sz="1600" b="0" i="0" dirty="0">
                <a:solidFill>
                  <a:srgbClr val="273239"/>
                </a:solidFill>
                <a:effectLst/>
              </a:rPr>
              <a:t> values in order to reduce Cost function (minimizing RMSE value) and achieve the best fit line the model uses Gradient Descent. The idea is to start with random θ</a:t>
            </a:r>
            <a:r>
              <a:rPr lang="en-US" sz="1600" b="0" i="0" baseline="-25000" dirty="0">
                <a:solidFill>
                  <a:srgbClr val="273239"/>
                </a:solidFill>
                <a:effectLst/>
              </a:rPr>
              <a:t>1</a:t>
            </a:r>
            <a:r>
              <a:rPr lang="en-US" sz="1600" b="0" i="0" dirty="0">
                <a:solidFill>
                  <a:srgbClr val="273239"/>
                </a:solidFill>
                <a:effectLst/>
              </a:rPr>
              <a:t> and θ</a:t>
            </a:r>
            <a:r>
              <a:rPr lang="en-US" sz="1600" b="0" i="0" baseline="-25000" dirty="0">
                <a:solidFill>
                  <a:srgbClr val="273239"/>
                </a:solidFill>
                <a:effectLst/>
              </a:rPr>
              <a:t>2</a:t>
            </a:r>
            <a:r>
              <a:rPr lang="en-US" sz="1600" b="0" i="0" dirty="0">
                <a:solidFill>
                  <a:srgbClr val="273239"/>
                </a:solidFill>
                <a:effectLst/>
              </a:rPr>
              <a:t> values and then iteratively updating the values, reaching minimum cost</a:t>
            </a:r>
            <a:r>
              <a:rPr lang="en-US" b="0" i="0" dirty="0">
                <a:solidFill>
                  <a:srgbClr val="273239"/>
                </a:solidFill>
                <a:effectLst/>
                <a:latin typeface="urw-din"/>
              </a:rPr>
              <a:t>.</a:t>
            </a:r>
          </a:p>
        </p:txBody>
      </p:sp>
    </p:spTree>
    <p:extLst>
      <p:ext uri="{BB962C8B-B14F-4D97-AF65-F5344CB8AC3E}">
        <p14:creationId xmlns:p14="http://schemas.microsoft.com/office/powerpoint/2010/main" val="395218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B7B6F-C10F-655E-3649-791AB6347445}"/>
              </a:ext>
            </a:extLst>
          </p:cNvPr>
          <p:cNvSpPr>
            <a:spLocks noGrp="1"/>
          </p:cNvSpPr>
          <p:nvPr>
            <p:ph idx="1"/>
          </p:nvPr>
        </p:nvSpPr>
        <p:spPr>
          <a:xfrm>
            <a:off x="643812" y="223935"/>
            <a:ext cx="10709988" cy="5953028"/>
          </a:xfrm>
        </p:spPr>
        <p:txBody>
          <a:bodyPr>
            <a:normAutofit/>
          </a:bodyPr>
          <a:lstStyle/>
          <a:p>
            <a:pPr marL="0" indent="0">
              <a:buNone/>
            </a:pPr>
            <a:r>
              <a:rPr lang="en-US" sz="1600" b="1" dirty="0"/>
              <a:t>2. Explain Anscombe’s quartet in detail. (3 marks)</a:t>
            </a:r>
          </a:p>
          <a:p>
            <a:pPr marL="0" indent="0" algn="l">
              <a:buNone/>
            </a:pPr>
            <a:r>
              <a:rPr lang="en-US" sz="1600" b="1" i="0" dirty="0" err="1">
                <a:solidFill>
                  <a:srgbClr val="757575"/>
                </a:solidFill>
                <a:effectLst/>
              </a:rPr>
              <a:t>Anwer</a:t>
            </a:r>
            <a:r>
              <a:rPr lang="en-US" sz="1600" b="1" i="0" dirty="0">
                <a:solidFill>
                  <a:srgbClr val="757575"/>
                </a:solidFill>
                <a:effectLst/>
              </a:rPr>
              <a:t>-</a:t>
            </a:r>
            <a:r>
              <a:rPr lang="en-US" sz="1600" b="0" i="0" dirty="0">
                <a:solidFill>
                  <a:srgbClr val="757575"/>
                </a:solidFill>
                <a:effectLst/>
              </a:rPr>
              <a:t>Four datasets that fool the Linear Regression model if built.</a:t>
            </a:r>
          </a:p>
          <a:p>
            <a:pPr marL="0" indent="0" algn="l">
              <a:buNone/>
            </a:pPr>
            <a:endParaRPr lang="en-US" sz="1600" b="0" i="0" dirty="0">
              <a:solidFill>
                <a:srgbClr val="757575"/>
              </a:solidFill>
              <a:effectLst/>
            </a:endParaRPr>
          </a:p>
          <a:p>
            <a:pPr marL="0" indent="0">
              <a:buNone/>
            </a:pPr>
            <a:endParaRPr lang="en-IN" sz="1600" b="1" dirty="0"/>
          </a:p>
        </p:txBody>
      </p:sp>
      <p:pic>
        <p:nvPicPr>
          <p:cNvPr id="5" name="Picture 4">
            <a:extLst>
              <a:ext uri="{FF2B5EF4-FFF2-40B4-BE49-F238E27FC236}">
                <a16:creationId xmlns:a16="http://schemas.microsoft.com/office/drawing/2014/main" id="{F5A86F5B-30E8-4EBA-08AC-4F364E19C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12" y="886408"/>
            <a:ext cx="11077575" cy="5609642"/>
          </a:xfrm>
          <a:prstGeom prst="rect">
            <a:avLst/>
          </a:prstGeom>
        </p:spPr>
      </p:pic>
    </p:spTree>
    <p:extLst>
      <p:ext uri="{BB962C8B-B14F-4D97-AF65-F5344CB8AC3E}">
        <p14:creationId xmlns:p14="http://schemas.microsoft.com/office/powerpoint/2010/main" val="331115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3ABD9-1E86-9B89-9A4F-02AEB6FABA7C}"/>
              </a:ext>
            </a:extLst>
          </p:cNvPr>
          <p:cNvSpPr>
            <a:spLocks noGrp="1"/>
          </p:cNvSpPr>
          <p:nvPr>
            <p:ph idx="1"/>
          </p:nvPr>
        </p:nvSpPr>
        <p:spPr>
          <a:xfrm>
            <a:off x="438539" y="391886"/>
            <a:ext cx="10915261" cy="5962261"/>
          </a:xfrm>
        </p:spPr>
        <p:txBody>
          <a:bodyPr>
            <a:normAutofit/>
          </a:bodyPr>
          <a:lstStyle/>
          <a:p>
            <a:pPr marL="0" indent="0" algn="l">
              <a:buNone/>
            </a:pPr>
            <a:r>
              <a:rPr lang="en-US" sz="1600" b="1" i="0" dirty="0">
                <a:solidFill>
                  <a:srgbClr val="292929"/>
                </a:solidFill>
                <a:effectLst/>
              </a:rPr>
              <a:t>Anscombe’s Quartet </a:t>
            </a:r>
            <a:r>
              <a:rPr lang="en-US" sz="1600" i="0" dirty="0">
                <a:solidFill>
                  <a:srgbClr val="292929"/>
                </a:solidFill>
                <a:effectLst/>
              </a:rPr>
              <a:t>can be defined as a group of four data sets that are nearly identical in simple descriptive statistics, but there are some peculiarities in the dataset that fools the regression model if built. They have very different distributions and appear differently when plotted on scatter plots.</a:t>
            </a:r>
          </a:p>
          <a:p>
            <a:pPr marL="0" indent="0" algn="l">
              <a:buNone/>
            </a:pPr>
            <a:r>
              <a:rPr lang="en-US" sz="1600" i="0" dirty="0">
                <a:solidFill>
                  <a:srgbClr val="292929"/>
                </a:solidFill>
                <a:effectLst/>
              </a:rPr>
              <a:t>It was constructed in 1973 by statistician Francis Anscombe to illustrate the importance of plotting the graphs before analyzing and model building, and the effect of other observations on statistical properties. There are these four data set plots that have nearly the same statistical observations, which provide the same statistical information that involves variance and mean of all x, and y points in all four datasets.</a:t>
            </a:r>
          </a:p>
          <a:p>
            <a:pPr marL="0" indent="0" algn="l">
              <a:buNone/>
            </a:pPr>
            <a:r>
              <a:rPr lang="en-US" sz="1600" i="0" dirty="0">
                <a:solidFill>
                  <a:srgbClr val="292929"/>
                </a:solidFill>
                <a:effectLst/>
              </a:rPr>
              <a:t>This tells us about the importance of visualizing the data before applying various algorithms out there to build models out of them which suggests that the data features must be plotted in order to see the distribution of the samples that can help you identify the various anomalies present in the data like outliers, diversity of the data, linear separability of the data, etc. Also, Linear Regression can only be considered a fit for the data with linear relationships and is incapable of handling any other kind of dataset. These four plots can be defined as follows:</a:t>
            </a:r>
          </a:p>
          <a:p>
            <a:pPr marL="0" indent="0" algn="l">
              <a:buNone/>
            </a:pPr>
            <a:endParaRPr lang="en-US" sz="1600" i="0" dirty="0">
              <a:solidFill>
                <a:srgbClr val="292929"/>
              </a:solidFill>
              <a:effectLst/>
            </a:endParaRPr>
          </a:p>
          <a:p>
            <a:pPr marL="0" indent="0">
              <a:buNone/>
            </a:pPr>
            <a:endParaRPr lang="en-IN" sz="1600" dirty="0"/>
          </a:p>
        </p:txBody>
      </p:sp>
      <p:pic>
        <p:nvPicPr>
          <p:cNvPr id="5" name="Picture 4">
            <a:extLst>
              <a:ext uri="{FF2B5EF4-FFF2-40B4-BE49-F238E27FC236}">
                <a16:creationId xmlns:a16="http://schemas.microsoft.com/office/drawing/2014/main" id="{CA7B2E99-A240-4979-DEDA-92861A06F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46" y="3428999"/>
            <a:ext cx="7903028" cy="2654559"/>
          </a:xfrm>
          <a:prstGeom prst="rect">
            <a:avLst/>
          </a:prstGeom>
        </p:spPr>
      </p:pic>
    </p:spTree>
    <p:extLst>
      <p:ext uri="{BB962C8B-B14F-4D97-AF65-F5344CB8AC3E}">
        <p14:creationId xmlns:p14="http://schemas.microsoft.com/office/powerpoint/2010/main" val="168171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FC20C-0BFE-DB75-93FB-7CB1EE963D06}"/>
              </a:ext>
            </a:extLst>
          </p:cNvPr>
          <p:cNvSpPr>
            <a:spLocks noGrp="1"/>
          </p:cNvSpPr>
          <p:nvPr>
            <p:ph idx="1"/>
          </p:nvPr>
        </p:nvSpPr>
        <p:spPr>
          <a:xfrm>
            <a:off x="606490" y="242596"/>
            <a:ext cx="10747310" cy="5934367"/>
          </a:xfrm>
        </p:spPr>
        <p:txBody>
          <a:bodyPr>
            <a:normAutofit/>
          </a:bodyPr>
          <a:lstStyle/>
          <a:p>
            <a:pPr marL="0" indent="0" algn="l">
              <a:buNone/>
            </a:pPr>
            <a:r>
              <a:rPr lang="en-US" sz="1600" b="0" i="0" dirty="0">
                <a:solidFill>
                  <a:srgbClr val="292929"/>
                </a:solidFill>
                <a:effectLst/>
              </a:rPr>
              <a:t>The statistical information for all these four datasets are approximately similar and can be computed as follows</a:t>
            </a:r>
            <a:r>
              <a:rPr lang="en-US" sz="1100" b="0" i="0" dirty="0">
                <a:solidFill>
                  <a:srgbClr val="292929"/>
                </a:solidFill>
                <a:effectLst/>
                <a:latin typeface="source-serif-pro"/>
              </a:rPr>
              <a:t>:</a:t>
            </a:r>
          </a:p>
          <a:p>
            <a:pPr marL="0" indent="0" algn="l">
              <a:buNone/>
            </a:pPr>
            <a:endParaRPr lang="en-US" sz="1100" b="0" i="0" dirty="0">
              <a:solidFill>
                <a:srgbClr val="292929"/>
              </a:solidFill>
              <a:effectLst/>
              <a:latin typeface="source-serif-pro"/>
            </a:endParaRPr>
          </a:p>
          <a:p>
            <a:pPr marL="0" indent="0">
              <a:buNone/>
            </a:pPr>
            <a:br>
              <a:rPr lang="en-US" sz="1100" dirty="0">
                <a:effectLst/>
              </a:rPr>
            </a:br>
            <a:endParaRPr lang="en-IN" sz="1600" dirty="0"/>
          </a:p>
        </p:txBody>
      </p:sp>
      <p:pic>
        <p:nvPicPr>
          <p:cNvPr id="5" name="Picture 4">
            <a:extLst>
              <a:ext uri="{FF2B5EF4-FFF2-40B4-BE49-F238E27FC236}">
                <a16:creationId xmlns:a16="http://schemas.microsoft.com/office/drawing/2014/main" id="{C0F71BF4-3F09-1FE1-DD26-EB6B3265E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614362"/>
            <a:ext cx="10801350" cy="5562601"/>
          </a:xfrm>
          <a:prstGeom prst="rect">
            <a:avLst/>
          </a:prstGeom>
        </p:spPr>
      </p:pic>
    </p:spTree>
    <p:extLst>
      <p:ext uri="{BB962C8B-B14F-4D97-AF65-F5344CB8AC3E}">
        <p14:creationId xmlns:p14="http://schemas.microsoft.com/office/powerpoint/2010/main" val="116509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37842-5CE5-4C3F-42B7-D5C8D79DD6B0}"/>
              </a:ext>
            </a:extLst>
          </p:cNvPr>
          <p:cNvSpPr>
            <a:spLocks noGrp="1"/>
          </p:cNvSpPr>
          <p:nvPr>
            <p:ph idx="1"/>
          </p:nvPr>
        </p:nvSpPr>
        <p:spPr>
          <a:xfrm>
            <a:off x="569167" y="363894"/>
            <a:ext cx="10784633" cy="5813069"/>
          </a:xfrm>
        </p:spPr>
        <p:txBody>
          <a:bodyPr>
            <a:normAutofit/>
          </a:bodyPr>
          <a:lstStyle/>
          <a:p>
            <a:pPr marL="0" indent="0" algn="l">
              <a:buNone/>
            </a:pPr>
            <a:r>
              <a:rPr lang="en-US" sz="1600" b="0" i="0" dirty="0">
                <a:solidFill>
                  <a:srgbClr val="292929"/>
                </a:solidFill>
                <a:effectLst/>
              </a:rPr>
              <a:t>When these models are plotted on a scatter plot, all datasets generates a different kind of plot that is not interpretable by any regression algorithm which is fooled by these peculiarities and can be seen as follows:</a:t>
            </a:r>
          </a:p>
          <a:p>
            <a:pPr marL="0" indent="0" algn="l">
              <a:buNone/>
            </a:pPr>
            <a:endParaRPr lang="en-US" sz="1600" b="0" i="0" dirty="0">
              <a:solidFill>
                <a:srgbClr val="292929"/>
              </a:solidFill>
              <a:effectLst/>
            </a:endParaRPr>
          </a:p>
          <a:p>
            <a:pPr marL="0" indent="0">
              <a:buNone/>
            </a:pPr>
            <a:br>
              <a:rPr lang="en-US" sz="1600" dirty="0">
                <a:effectLst/>
              </a:rPr>
            </a:br>
            <a:endParaRPr lang="en-IN" sz="1600" dirty="0"/>
          </a:p>
        </p:txBody>
      </p:sp>
      <p:pic>
        <p:nvPicPr>
          <p:cNvPr id="5" name="Picture 4">
            <a:extLst>
              <a:ext uri="{FF2B5EF4-FFF2-40B4-BE49-F238E27FC236}">
                <a16:creationId xmlns:a16="http://schemas.microsoft.com/office/drawing/2014/main" id="{8738362C-1725-5F91-039B-C7BCEDF18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792" y="1063690"/>
            <a:ext cx="7940351" cy="5281126"/>
          </a:xfrm>
          <a:prstGeom prst="rect">
            <a:avLst/>
          </a:prstGeom>
        </p:spPr>
      </p:pic>
    </p:spTree>
    <p:extLst>
      <p:ext uri="{BB962C8B-B14F-4D97-AF65-F5344CB8AC3E}">
        <p14:creationId xmlns:p14="http://schemas.microsoft.com/office/powerpoint/2010/main" val="2237059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2297</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Bahnschrift Light</vt:lpstr>
      <vt:lpstr>Calibri</vt:lpstr>
      <vt:lpstr>Calibri Light</vt:lpstr>
      <vt:lpstr>charter</vt:lpstr>
      <vt:lpstr>source-serif-pro</vt:lpstr>
      <vt:lpstr>urw-din</vt:lpstr>
      <vt:lpstr>Office Theme</vt:lpstr>
      <vt:lpstr>ASSIGNMENT BASED SUBJECTIVE-QUESTIONS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BASED SUBJECTIVE-QUESTIONS</dc:title>
  <dc:creator>anjubani878@gmail.com</dc:creator>
  <cp:lastModifiedBy>anjubani878@gmail.com</cp:lastModifiedBy>
  <cp:revision>1</cp:revision>
  <dcterms:created xsi:type="dcterms:W3CDTF">2022-11-08T08:37:07Z</dcterms:created>
  <dcterms:modified xsi:type="dcterms:W3CDTF">2022-11-08T16:23:33Z</dcterms:modified>
</cp:coreProperties>
</file>