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D229D-52FF-4437-B288-B0B26F09A42E}" v="21" dt="2022-12-27T16:45:01.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ubani878@gmail.com" userId="0d4a063919200061" providerId="LiveId" clId="{70ED229D-52FF-4437-B288-B0B26F09A42E}"/>
    <pc:docChg chg="undo custSel addSld delSld modSld">
      <pc:chgData name="anjubani878@gmail.com" userId="0d4a063919200061" providerId="LiveId" clId="{70ED229D-52FF-4437-B288-B0B26F09A42E}" dt="2022-12-27T17:13:11.967" v="999" actId="113"/>
      <pc:docMkLst>
        <pc:docMk/>
      </pc:docMkLst>
      <pc:sldChg chg="modSp mod">
        <pc:chgData name="anjubani878@gmail.com" userId="0d4a063919200061" providerId="LiveId" clId="{70ED229D-52FF-4437-B288-B0B26F09A42E}" dt="2022-12-27T17:13:11.967" v="999" actId="113"/>
        <pc:sldMkLst>
          <pc:docMk/>
          <pc:sldMk cId="3519983204" sldId="256"/>
        </pc:sldMkLst>
        <pc:spChg chg="mod">
          <ac:chgData name="anjubani878@gmail.com" userId="0d4a063919200061" providerId="LiveId" clId="{70ED229D-52FF-4437-B288-B0B26F09A42E}" dt="2022-12-27T17:13:11.967" v="999" actId="113"/>
          <ac:spMkLst>
            <pc:docMk/>
            <pc:sldMk cId="3519983204" sldId="256"/>
            <ac:spMk id="3" creationId="{06EE962D-15F3-3AF3-4239-6D05CE8B8BF0}"/>
          </ac:spMkLst>
        </pc:spChg>
      </pc:sldChg>
      <pc:sldChg chg="modSp mod">
        <pc:chgData name="anjubani878@gmail.com" userId="0d4a063919200061" providerId="LiveId" clId="{70ED229D-52FF-4437-B288-B0B26F09A42E}" dt="2022-12-22T11:03:05.329" v="973" actId="14100"/>
        <pc:sldMkLst>
          <pc:docMk/>
          <pc:sldMk cId="4212230759" sldId="258"/>
        </pc:sldMkLst>
        <pc:spChg chg="mod">
          <ac:chgData name="anjubani878@gmail.com" userId="0d4a063919200061" providerId="LiveId" clId="{70ED229D-52FF-4437-B288-B0B26F09A42E}" dt="2022-12-22T11:03:00.683" v="972" actId="27636"/>
          <ac:spMkLst>
            <pc:docMk/>
            <pc:sldMk cId="4212230759" sldId="258"/>
            <ac:spMk id="3" creationId="{B68CCEA7-6CF2-EEF9-6721-F4D910F483E1}"/>
          </ac:spMkLst>
        </pc:spChg>
        <pc:spChg chg="mod">
          <ac:chgData name="anjubani878@gmail.com" userId="0d4a063919200061" providerId="LiveId" clId="{70ED229D-52FF-4437-B288-B0B26F09A42E}" dt="2022-12-22T11:03:05.329" v="973" actId="14100"/>
          <ac:spMkLst>
            <pc:docMk/>
            <pc:sldMk cId="4212230759" sldId="258"/>
            <ac:spMk id="4" creationId="{63005EDB-1638-05FE-8C6C-FE307C81C8BF}"/>
          </ac:spMkLst>
        </pc:spChg>
      </pc:sldChg>
      <pc:sldChg chg="modSp mod">
        <pc:chgData name="anjubani878@gmail.com" userId="0d4a063919200061" providerId="LiveId" clId="{70ED229D-52FF-4437-B288-B0B26F09A42E}" dt="2022-12-21T18:12:51.527" v="17" actId="123"/>
        <pc:sldMkLst>
          <pc:docMk/>
          <pc:sldMk cId="2686380104" sldId="260"/>
        </pc:sldMkLst>
        <pc:graphicFrameChg chg="mod modGraphic">
          <ac:chgData name="anjubani878@gmail.com" userId="0d4a063919200061" providerId="LiveId" clId="{70ED229D-52FF-4437-B288-B0B26F09A42E}" dt="2022-12-21T18:12:51.527" v="17" actId="123"/>
          <ac:graphicFrameMkLst>
            <pc:docMk/>
            <pc:sldMk cId="2686380104" sldId="260"/>
            <ac:graphicFrameMk id="5" creationId="{69FCB386-72AC-4B69-1C9A-5AA94E172431}"/>
          </ac:graphicFrameMkLst>
        </pc:graphicFrameChg>
      </pc:sldChg>
      <pc:sldChg chg="modSp new mod">
        <pc:chgData name="anjubani878@gmail.com" userId="0d4a063919200061" providerId="LiveId" clId="{70ED229D-52FF-4437-B288-B0B26F09A42E}" dt="2022-12-22T11:03:28.388" v="977" actId="20577"/>
        <pc:sldMkLst>
          <pc:docMk/>
          <pc:sldMk cId="2608690684" sldId="261"/>
        </pc:sldMkLst>
        <pc:spChg chg="mod">
          <ac:chgData name="anjubani878@gmail.com" userId="0d4a063919200061" providerId="LiveId" clId="{70ED229D-52FF-4437-B288-B0B26F09A42E}" dt="2022-12-21T18:13:48.582" v="55" actId="255"/>
          <ac:spMkLst>
            <pc:docMk/>
            <pc:sldMk cId="2608690684" sldId="261"/>
            <ac:spMk id="2" creationId="{4ADCB0A9-AB2E-CE3A-FA68-35FBADD65DDF}"/>
          </ac:spMkLst>
        </pc:spChg>
        <pc:spChg chg="mod">
          <ac:chgData name="anjubani878@gmail.com" userId="0d4a063919200061" providerId="LiveId" clId="{70ED229D-52FF-4437-B288-B0B26F09A42E}" dt="2022-12-22T11:03:28.388" v="977" actId="20577"/>
          <ac:spMkLst>
            <pc:docMk/>
            <pc:sldMk cId="2608690684" sldId="261"/>
            <ac:spMk id="3" creationId="{30A9457E-C398-12A1-53ED-24A12B0141C3}"/>
          </ac:spMkLst>
        </pc:spChg>
      </pc:sldChg>
      <pc:sldChg chg="addSp delSp modSp new mod">
        <pc:chgData name="anjubani878@gmail.com" userId="0d4a063919200061" providerId="LiveId" clId="{70ED229D-52FF-4437-B288-B0B26F09A42E}" dt="2022-12-22T10:02:52.261" v="434" actId="14100"/>
        <pc:sldMkLst>
          <pc:docMk/>
          <pc:sldMk cId="3481767470" sldId="262"/>
        </pc:sldMkLst>
        <pc:spChg chg="mod">
          <ac:chgData name="anjubani878@gmail.com" userId="0d4a063919200061" providerId="LiveId" clId="{70ED229D-52FF-4437-B288-B0B26F09A42E}" dt="2022-12-22T09:41:30.472" v="270" actId="14100"/>
          <ac:spMkLst>
            <pc:docMk/>
            <pc:sldMk cId="3481767470" sldId="262"/>
            <ac:spMk id="2" creationId="{9288F21F-943F-6A08-5417-764B5AE84905}"/>
          </ac:spMkLst>
        </pc:spChg>
        <pc:spChg chg="add del mod">
          <ac:chgData name="anjubani878@gmail.com" userId="0d4a063919200061" providerId="LiveId" clId="{70ED229D-52FF-4437-B288-B0B26F09A42E}" dt="2022-12-22T09:37:01.724" v="168" actId="478"/>
          <ac:spMkLst>
            <pc:docMk/>
            <pc:sldMk cId="3481767470" sldId="262"/>
            <ac:spMk id="3" creationId="{65C3350E-D4A2-E7AE-490B-389C83289C13}"/>
          </ac:spMkLst>
        </pc:spChg>
        <pc:spChg chg="add mod">
          <ac:chgData name="anjubani878@gmail.com" userId="0d4a063919200061" providerId="LiveId" clId="{70ED229D-52FF-4437-B288-B0B26F09A42E}" dt="2022-12-22T09:43:03.780" v="282" actId="1076"/>
          <ac:spMkLst>
            <pc:docMk/>
            <pc:sldMk cId="3481767470" sldId="262"/>
            <ac:spMk id="4" creationId="{0341B85B-CD6B-EDE9-8E08-798140BF9B9C}"/>
          </ac:spMkLst>
        </pc:spChg>
        <pc:spChg chg="add mod">
          <ac:chgData name="anjubani878@gmail.com" userId="0d4a063919200061" providerId="LiveId" clId="{70ED229D-52FF-4437-B288-B0B26F09A42E}" dt="2022-12-22T09:43:07.476" v="283" actId="1076"/>
          <ac:spMkLst>
            <pc:docMk/>
            <pc:sldMk cId="3481767470" sldId="262"/>
            <ac:spMk id="5" creationId="{D53492EC-85E7-509E-0256-82E38C681DC5}"/>
          </ac:spMkLst>
        </pc:spChg>
        <pc:spChg chg="add mod">
          <ac:chgData name="anjubani878@gmail.com" userId="0d4a063919200061" providerId="LiveId" clId="{70ED229D-52FF-4437-B288-B0B26F09A42E}" dt="2022-12-22T09:43:15.200" v="284" actId="1076"/>
          <ac:spMkLst>
            <pc:docMk/>
            <pc:sldMk cId="3481767470" sldId="262"/>
            <ac:spMk id="6" creationId="{35F4E6AF-E48A-23AA-992A-BC58252A00EA}"/>
          </ac:spMkLst>
        </pc:spChg>
        <pc:spChg chg="add mod">
          <ac:chgData name="anjubani878@gmail.com" userId="0d4a063919200061" providerId="LiveId" clId="{70ED229D-52FF-4437-B288-B0B26F09A42E}" dt="2022-12-22T09:43:35.426" v="287" actId="14100"/>
          <ac:spMkLst>
            <pc:docMk/>
            <pc:sldMk cId="3481767470" sldId="262"/>
            <ac:spMk id="7" creationId="{F4CCAE76-078E-30C8-6E88-FC04CDD63C46}"/>
          </ac:spMkLst>
        </pc:spChg>
        <pc:spChg chg="add mod">
          <ac:chgData name="anjubani878@gmail.com" userId="0d4a063919200061" providerId="LiveId" clId="{70ED229D-52FF-4437-B288-B0B26F09A42E}" dt="2022-12-22T09:42:52.007" v="279" actId="1076"/>
          <ac:spMkLst>
            <pc:docMk/>
            <pc:sldMk cId="3481767470" sldId="262"/>
            <ac:spMk id="8" creationId="{2691FBAF-4AB0-512E-3ABC-F1B5EB1EB1BB}"/>
          </ac:spMkLst>
        </pc:spChg>
        <pc:spChg chg="add mod">
          <ac:chgData name="anjubani878@gmail.com" userId="0d4a063919200061" providerId="LiveId" clId="{70ED229D-52FF-4437-B288-B0B26F09A42E}" dt="2022-12-22T09:53:40.435" v="362" actId="1076"/>
          <ac:spMkLst>
            <pc:docMk/>
            <pc:sldMk cId="3481767470" sldId="262"/>
            <ac:spMk id="9" creationId="{F87D7B70-F261-71ED-ADBC-ED271AFF8448}"/>
          </ac:spMkLst>
        </pc:spChg>
        <pc:spChg chg="add mod">
          <ac:chgData name="anjubani878@gmail.com" userId="0d4a063919200061" providerId="LiveId" clId="{70ED229D-52FF-4437-B288-B0B26F09A42E}" dt="2022-12-22T09:55:15.086" v="371" actId="1076"/>
          <ac:spMkLst>
            <pc:docMk/>
            <pc:sldMk cId="3481767470" sldId="262"/>
            <ac:spMk id="10" creationId="{FAB59766-8859-F937-B693-A4C4192E61F1}"/>
          </ac:spMkLst>
        </pc:spChg>
        <pc:spChg chg="add mod">
          <ac:chgData name="anjubani878@gmail.com" userId="0d4a063919200061" providerId="LiveId" clId="{70ED229D-52FF-4437-B288-B0B26F09A42E}" dt="2022-12-22T09:53:56.623" v="365" actId="1076"/>
          <ac:spMkLst>
            <pc:docMk/>
            <pc:sldMk cId="3481767470" sldId="262"/>
            <ac:spMk id="11" creationId="{B3B2A471-4816-D051-DD9F-8EF0B9B42DAB}"/>
          </ac:spMkLst>
        </pc:spChg>
        <pc:spChg chg="add mod">
          <ac:chgData name="anjubani878@gmail.com" userId="0d4a063919200061" providerId="LiveId" clId="{70ED229D-52FF-4437-B288-B0B26F09A42E}" dt="2022-12-22T10:02:06.337" v="428" actId="14100"/>
          <ac:spMkLst>
            <pc:docMk/>
            <pc:sldMk cId="3481767470" sldId="262"/>
            <ac:spMk id="12" creationId="{97FEE897-26C2-6C6F-2F6C-22017548130A}"/>
          </ac:spMkLst>
        </pc:spChg>
        <pc:spChg chg="add mod">
          <ac:chgData name="anjubani878@gmail.com" userId="0d4a063919200061" providerId="LiveId" clId="{70ED229D-52FF-4437-B288-B0B26F09A42E}" dt="2022-12-22T10:00:07.377" v="410" actId="1076"/>
          <ac:spMkLst>
            <pc:docMk/>
            <pc:sldMk cId="3481767470" sldId="262"/>
            <ac:spMk id="13" creationId="{377FDC49-CEB8-E7CD-FB53-1341DA1B0E74}"/>
          </ac:spMkLst>
        </pc:spChg>
        <pc:spChg chg="add mod">
          <ac:chgData name="anjubani878@gmail.com" userId="0d4a063919200061" providerId="LiveId" clId="{70ED229D-52FF-4437-B288-B0B26F09A42E}" dt="2022-12-22T09:53:32.601" v="361" actId="1076"/>
          <ac:spMkLst>
            <pc:docMk/>
            <pc:sldMk cId="3481767470" sldId="262"/>
            <ac:spMk id="15" creationId="{DA9DF3F0-A4B4-ED1A-C80C-EB9EFC351018}"/>
          </ac:spMkLst>
        </pc:spChg>
        <pc:spChg chg="add mod">
          <ac:chgData name="anjubani878@gmail.com" userId="0d4a063919200061" providerId="LiveId" clId="{70ED229D-52FF-4437-B288-B0B26F09A42E}" dt="2022-12-22T09:53:47.112" v="363" actId="1076"/>
          <ac:spMkLst>
            <pc:docMk/>
            <pc:sldMk cId="3481767470" sldId="262"/>
            <ac:spMk id="17" creationId="{9186BA2F-8C9A-948E-EDBC-9ADD3EB2D184}"/>
          </ac:spMkLst>
        </pc:spChg>
        <pc:spChg chg="add mod">
          <ac:chgData name="anjubani878@gmail.com" userId="0d4a063919200061" providerId="LiveId" clId="{70ED229D-52FF-4437-B288-B0B26F09A42E}" dt="2022-12-22T09:54:05.507" v="366" actId="1076"/>
          <ac:spMkLst>
            <pc:docMk/>
            <pc:sldMk cId="3481767470" sldId="262"/>
            <ac:spMk id="19" creationId="{C8DF5288-0AEE-0381-7A47-D71BD1969928}"/>
          </ac:spMkLst>
        </pc:spChg>
        <pc:spChg chg="add mod">
          <ac:chgData name="anjubani878@gmail.com" userId="0d4a063919200061" providerId="LiveId" clId="{70ED229D-52FF-4437-B288-B0B26F09A42E}" dt="2022-12-22T09:55:07.402" v="370" actId="1076"/>
          <ac:spMkLst>
            <pc:docMk/>
            <pc:sldMk cId="3481767470" sldId="262"/>
            <ac:spMk id="21" creationId="{86D1DAF9-D7AF-A6BC-7D3B-ABAE4EB1DA7A}"/>
          </ac:spMkLst>
        </pc:spChg>
        <pc:spChg chg="add mod">
          <ac:chgData name="anjubani878@gmail.com" userId="0d4a063919200061" providerId="LiveId" clId="{70ED229D-52FF-4437-B288-B0B26F09A42E}" dt="2022-12-22T09:56:06.983" v="378" actId="1076"/>
          <ac:spMkLst>
            <pc:docMk/>
            <pc:sldMk cId="3481767470" sldId="262"/>
            <ac:spMk id="23" creationId="{FBBEAD38-ED6C-BD1E-A615-C1B0F7A7642D}"/>
          </ac:spMkLst>
        </pc:spChg>
        <pc:spChg chg="add mod">
          <ac:chgData name="anjubani878@gmail.com" userId="0d4a063919200061" providerId="LiveId" clId="{70ED229D-52FF-4437-B288-B0B26F09A42E}" dt="2022-12-22T09:58:40.837" v="401" actId="207"/>
          <ac:spMkLst>
            <pc:docMk/>
            <pc:sldMk cId="3481767470" sldId="262"/>
            <ac:spMk id="35" creationId="{3D50B0DC-7B2C-4353-0FB2-46CD0EE91712}"/>
          </ac:spMkLst>
        </pc:spChg>
        <pc:spChg chg="add mod">
          <ac:chgData name="anjubani878@gmail.com" userId="0d4a063919200061" providerId="LiveId" clId="{70ED229D-52FF-4437-B288-B0B26F09A42E}" dt="2022-12-22T09:59:30.757" v="408" actId="1076"/>
          <ac:spMkLst>
            <pc:docMk/>
            <pc:sldMk cId="3481767470" sldId="262"/>
            <ac:spMk id="36" creationId="{DFE01F65-11DD-5D87-C4A1-255B7C82F90E}"/>
          </ac:spMkLst>
        </pc:spChg>
        <pc:spChg chg="add mod">
          <ac:chgData name="anjubani878@gmail.com" userId="0d4a063919200061" providerId="LiveId" clId="{70ED229D-52FF-4437-B288-B0B26F09A42E}" dt="2022-12-22T10:00:39.634" v="416" actId="207"/>
          <ac:spMkLst>
            <pc:docMk/>
            <pc:sldMk cId="3481767470" sldId="262"/>
            <ac:spMk id="37" creationId="{BC72B9C0-4098-213B-A4CC-15185F68F9A7}"/>
          </ac:spMkLst>
        </pc:spChg>
        <pc:spChg chg="add mod">
          <ac:chgData name="anjubani878@gmail.com" userId="0d4a063919200061" providerId="LiveId" clId="{70ED229D-52FF-4437-B288-B0B26F09A42E}" dt="2022-12-22T10:02:52.261" v="434" actId="14100"/>
          <ac:spMkLst>
            <pc:docMk/>
            <pc:sldMk cId="3481767470" sldId="262"/>
            <ac:spMk id="38" creationId="{6339E521-BE6D-B504-BD64-EBFCA37DD30A}"/>
          </ac:spMkLst>
        </pc:spChg>
        <pc:spChg chg="add mod">
          <ac:chgData name="anjubani878@gmail.com" userId="0d4a063919200061" providerId="LiveId" clId="{70ED229D-52FF-4437-B288-B0B26F09A42E}" dt="2022-12-22T10:02:28.373" v="432" actId="207"/>
          <ac:spMkLst>
            <pc:docMk/>
            <pc:sldMk cId="3481767470" sldId="262"/>
            <ac:spMk id="39" creationId="{7F2CA5C8-51AD-439B-A41C-1F844A54B7AB}"/>
          </ac:spMkLst>
        </pc:spChg>
        <pc:picChg chg="add del mod">
          <ac:chgData name="anjubani878@gmail.com" userId="0d4a063919200061" providerId="LiveId" clId="{70ED229D-52FF-4437-B288-B0B26F09A42E}" dt="2022-12-22T09:57:54.438" v="393" actId="478"/>
          <ac:picMkLst>
            <pc:docMk/>
            <pc:sldMk cId="3481767470" sldId="262"/>
            <ac:picMk id="34" creationId="{946C8550-44F2-EE7D-7BC9-B9B47A425B08}"/>
          </ac:picMkLst>
        </pc:picChg>
        <pc:cxnChg chg="add del mod">
          <ac:chgData name="anjubani878@gmail.com" userId="0d4a063919200061" providerId="LiveId" clId="{70ED229D-52FF-4437-B288-B0B26F09A42E}" dt="2022-12-22T09:57:38.759" v="389" actId="478"/>
          <ac:cxnSpMkLst>
            <pc:docMk/>
            <pc:sldMk cId="3481767470" sldId="262"/>
            <ac:cxnSpMk id="25" creationId="{EA9D320D-0505-F51B-8A3C-4AB90A8BDB55}"/>
          </ac:cxnSpMkLst>
        </pc:cxnChg>
      </pc:sldChg>
      <pc:sldChg chg="addSp modSp new mod">
        <pc:chgData name="anjubani878@gmail.com" userId="0d4a063919200061" providerId="LiveId" clId="{70ED229D-52FF-4437-B288-B0B26F09A42E}" dt="2022-12-22T10:23:53.316" v="640" actId="14100"/>
        <pc:sldMkLst>
          <pc:docMk/>
          <pc:sldMk cId="292687996" sldId="263"/>
        </pc:sldMkLst>
        <pc:spChg chg="add mod">
          <ac:chgData name="anjubani878@gmail.com" userId="0d4a063919200061" providerId="LiveId" clId="{70ED229D-52FF-4437-B288-B0B26F09A42E}" dt="2022-12-22T10:09:44.582" v="504"/>
          <ac:spMkLst>
            <pc:docMk/>
            <pc:sldMk cId="292687996" sldId="263"/>
            <ac:spMk id="2" creationId="{848DC93B-C5BB-009E-A47E-C8D51BCEB284}"/>
          </ac:spMkLst>
        </pc:spChg>
        <pc:spChg chg="add mod">
          <ac:chgData name="anjubani878@gmail.com" userId="0d4a063919200061" providerId="LiveId" clId="{70ED229D-52FF-4437-B288-B0B26F09A42E}" dt="2022-12-22T10:11:59.584" v="543" actId="207"/>
          <ac:spMkLst>
            <pc:docMk/>
            <pc:sldMk cId="292687996" sldId="263"/>
            <ac:spMk id="3" creationId="{D50E18CC-A223-96B7-0A8A-817DF2D963B6}"/>
          </ac:spMkLst>
        </pc:spChg>
        <pc:spChg chg="add mod">
          <ac:chgData name="anjubani878@gmail.com" userId="0d4a063919200061" providerId="LiveId" clId="{70ED229D-52FF-4437-B288-B0B26F09A42E}" dt="2022-12-22T10:12:05.360" v="544" actId="207"/>
          <ac:spMkLst>
            <pc:docMk/>
            <pc:sldMk cId="292687996" sldId="263"/>
            <ac:spMk id="4" creationId="{C4B239BF-8431-E646-4633-7D1E8D04D4FD}"/>
          </ac:spMkLst>
        </pc:spChg>
        <pc:spChg chg="add mod">
          <ac:chgData name="anjubani878@gmail.com" userId="0d4a063919200061" providerId="LiveId" clId="{70ED229D-52FF-4437-B288-B0B26F09A42E}" dt="2022-12-22T10:12:10.520" v="545" actId="207"/>
          <ac:spMkLst>
            <pc:docMk/>
            <pc:sldMk cId="292687996" sldId="263"/>
            <ac:spMk id="5" creationId="{D685EE22-383E-877A-8E50-BF7CE1E412A1}"/>
          </ac:spMkLst>
        </pc:spChg>
        <pc:spChg chg="add mod">
          <ac:chgData name="anjubani878@gmail.com" userId="0d4a063919200061" providerId="LiveId" clId="{70ED229D-52FF-4437-B288-B0B26F09A42E}" dt="2022-12-22T10:12:15.003" v="546" actId="207"/>
          <ac:spMkLst>
            <pc:docMk/>
            <pc:sldMk cId="292687996" sldId="263"/>
            <ac:spMk id="6" creationId="{991FB028-839F-EF3D-455D-1A3AF760B98F}"/>
          </ac:spMkLst>
        </pc:spChg>
        <pc:spChg chg="add mod">
          <ac:chgData name="anjubani878@gmail.com" userId="0d4a063919200061" providerId="LiveId" clId="{70ED229D-52FF-4437-B288-B0B26F09A42E}" dt="2022-12-22T10:18:18.107" v="596" actId="1076"/>
          <ac:spMkLst>
            <pc:docMk/>
            <pc:sldMk cId="292687996" sldId="263"/>
            <ac:spMk id="7" creationId="{4ED8F680-7EE1-E33E-4895-E8000DA4CF6C}"/>
          </ac:spMkLst>
        </pc:spChg>
        <pc:spChg chg="add mod">
          <ac:chgData name="anjubani878@gmail.com" userId="0d4a063919200061" providerId="LiveId" clId="{70ED229D-52FF-4437-B288-B0B26F09A42E}" dt="2022-12-22T10:19:45.930" v="605" actId="14100"/>
          <ac:spMkLst>
            <pc:docMk/>
            <pc:sldMk cId="292687996" sldId="263"/>
            <ac:spMk id="8" creationId="{83F3DC01-FC67-00DF-3EB9-C96277BAD6CA}"/>
          </ac:spMkLst>
        </pc:spChg>
        <pc:spChg chg="add mod">
          <ac:chgData name="anjubani878@gmail.com" userId="0d4a063919200061" providerId="LiveId" clId="{70ED229D-52FF-4437-B288-B0B26F09A42E}" dt="2022-12-22T10:17:25.786" v="589" actId="14100"/>
          <ac:spMkLst>
            <pc:docMk/>
            <pc:sldMk cId="292687996" sldId="263"/>
            <ac:spMk id="9" creationId="{C340C1C2-5CA7-A935-8972-D74F2028D27F}"/>
          </ac:spMkLst>
        </pc:spChg>
        <pc:spChg chg="add mod">
          <ac:chgData name="anjubani878@gmail.com" userId="0d4a063919200061" providerId="LiveId" clId="{70ED229D-52FF-4437-B288-B0B26F09A42E}" dt="2022-12-22T10:20:30.266" v="611" actId="14100"/>
          <ac:spMkLst>
            <pc:docMk/>
            <pc:sldMk cId="292687996" sldId="263"/>
            <ac:spMk id="10" creationId="{CD0DC352-904A-53A1-9D4F-7B48939692FF}"/>
          </ac:spMkLst>
        </pc:spChg>
        <pc:spChg chg="add mod">
          <ac:chgData name="anjubani878@gmail.com" userId="0d4a063919200061" providerId="LiveId" clId="{70ED229D-52FF-4437-B288-B0B26F09A42E}" dt="2022-12-22T10:17:58.475" v="594" actId="1076"/>
          <ac:spMkLst>
            <pc:docMk/>
            <pc:sldMk cId="292687996" sldId="263"/>
            <ac:spMk id="11" creationId="{C18F7457-0BAD-9204-3F2D-E4F76B042390}"/>
          </ac:spMkLst>
        </pc:spChg>
        <pc:spChg chg="add mod">
          <ac:chgData name="anjubani878@gmail.com" userId="0d4a063919200061" providerId="LiveId" clId="{70ED229D-52FF-4437-B288-B0B26F09A42E}" dt="2022-12-22T10:18:06.820" v="595" actId="1076"/>
          <ac:spMkLst>
            <pc:docMk/>
            <pc:sldMk cId="292687996" sldId="263"/>
            <ac:spMk id="13" creationId="{8DBAE52F-45A4-E98D-BDB4-C5DDA6FFB190}"/>
          </ac:spMkLst>
        </pc:spChg>
        <pc:spChg chg="add mod">
          <ac:chgData name="anjubani878@gmail.com" userId="0d4a063919200061" providerId="LiveId" clId="{70ED229D-52FF-4437-B288-B0B26F09A42E}" dt="2022-12-22T10:17:09.753" v="587" actId="1076"/>
          <ac:spMkLst>
            <pc:docMk/>
            <pc:sldMk cId="292687996" sldId="263"/>
            <ac:spMk id="15" creationId="{F55F8C46-C2C3-1A8E-2D76-B6CD483B4604}"/>
          </ac:spMkLst>
        </pc:spChg>
        <pc:spChg chg="add mod">
          <ac:chgData name="anjubani878@gmail.com" userId="0d4a063919200061" providerId="LiveId" clId="{70ED229D-52FF-4437-B288-B0B26F09A42E}" dt="2022-12-22T10:18:49.347" v="599" actId="1076"/>
          <ac:spMkLst>
            <pc:docMk/>
            <pc:sldMk cId="292687996" sldId="263"/>
            <ac:spMk id="17" creationId="{8BADD8E1-8A95-A099-FC1D-4DDE73A6269B}"/>
          </ac:spMkLst>
        </pc:spChg>
        <pc:spChg chg="add mod">
          <ac:chgData name="anjubani878@gmail.com" userId="0d4a063919200061" providerId="LiveId" clId="{70ED229D-52FF-4437-B288-B0B26F09A42E}" dt="2022-12-22T10:19:23.183" v="603" actId="1076"/>
          <ac:spMkLst>
            <pc:docMk/>
            <pc:sldMk cId="292687996" sldId="263"/>
            <ac:spMk id="19" creationId="{DB8C8D7B-695A-9574-CB31-D72DF4486C33}"/>
          </ac:spMkLst>
        </pc:spChg>
        <pc:spChg chg="add mod">
          <ac:chgData name="anjubani878@gmail.com" userId="0d4a063919200061" providerId="LiveId" clId="{70ED229D-52FF-4437-B288-B0B26F09A42E}" dt="2022-12-22T10:20:50.605" v="613" actId="1076"/>
          <ac:spMkLst>
            <pc:docMk/>
            <pc:sldMk cId="292687996" sldId="263"/>
            <ac:spMk id="21" creationId="{431D03E7-E7FE-2CDB-9EAB-C63259A16A41}"/>
          </ac:spMkLst>
        </pc:spChg>
        <pc:spChg chg="add mod">
          <ac:chgData name="anjubani878@gmail.com" userId="0d4a063919200061" providerId="LiveId" clId="{70ED229D-52FF-4437-B288-B0B26F09A42E}" dt="2022-12-22T10:21:19.655" v="617" actId="207"/>
          <ac:spMkLst>
            <pc:docMk/>
            <pc:sldMk cId="292687996" sldId="263"/>
            <ac:spMk id="22" creationId="{A8FD43D2-A52D-A1C9-8C7E-280F03E079BC}"/>
          </ac:spMkLst>
        </pc:spChg>
        <pc:spChg chg="add mod">
          <ac:chgData name="anjubani878@gmail.com" userId="0d4a063919200061" providerId="LiveId" clId="{70ED229D-52FF-4437-B288-B0B26F09A42E}" dt="2022-12-22T10:21:48.698" v="621" actId="207"/>
          <ac:spMkLst>
            <pc:docMk/>
            <pc:sldMk cId="292687996" sldId="263"/>
            <ac:spMk id="23" creationId="{8027FDA7-7706-D0FA-DD30-BC62E1A8AF8D}"/>
          </ac:spMkLst>
        </pc:spChg>
        <pc:spChg chg="add mod">
          <ac:chgData name="anjubani878@gmail.com" userId="0d4a063919200061" providerId="LiveId" clId="{70ED229D-52FF-4437-B288-B0B26F09A42E}" dt="2022-12-22T10:22:17.347" v="625" actId="207"/>
          <ac:spMkLst>
            <pc:docMk/>
            <pc:sldMk cId="292687996" sldId="263"/>
            <ac:spMk id="24" creationId="{FE19F188-5EDB-50A1-8FB7-5B451C69CC87}"/>
          </ac:spMkLst>
        </pc:spChg>
        <pc:spChg chg="add mod">
          <ac:chgData name="anjubani878@gmail.com" userId="0d4a063919200061" providerId="LiveId" clId="{70ED229D-52FF-4437-B288-B0B26F09A42E}" dt="2022-12-22T10:22:41.908" v="629" actId="207"/>
          <ac:spMkLst>
            <pc:docMk/>
            <pc:sldMk cId="292687996" sldId="263"/>
            <ac:spMk id="25" creationId="{A652CF6A-DC41-9DB3-2AE3-AC38BAD06D29}"/>
          </ac:spMkLst>
        </pc:spChg>
        <pc:spChg chg="add mod">
          <ac:chgData name="anjubani878@gmail.com" userId="0d4a063919200061" providerId="LiveId" clId="{70ED229D-52FF-4437-B288-B0B26F09A42E}" dt="2022-12-22T10:23:53.316" v="640" actId="14100"/>
          <ac:spMkLst>
            <pc:docMk/>
            <pc:sldMk cId="292687996" sldId="263"/>
            <ac:spMk id="26" creationId="{7FD904FA-EDD2-5FD0-1E46-D36F4CD6F484}"/>
          </ac:spMkLst>
        </pc:spChg>
      </pc:sldChg>
      <pc:sldChg chg="new del">
        <pc:chgData name="anjubani878@gmail.com" userId="0d4a063919200061" providerId="LiveId" clId="{70ED229D-52FF-4437-B288-B0B26F09A42E}" dt="2022-12-22T10:03:22.469" v="436" actId="47"/>
        <pc:sldMkLst>
          <pc:docMk/>
          <pc:sldMk cId="1547398684" sldId="263"/>
        </pc:sldMkLst>
      </pc:sldChg>
      <pc:sldChg chg="addSp delSp modSp new mod">
        <pc:chgData name="anjubani878@gmail.com" userId="0d4a063919200061" providerId="LiveId" clId="{70ED229D-52FF-4437-B288-B0B26F09A42E}" dt="2022-12-22T10:26:37.775" v="685" actId="14100"/>
        <pc:sldMkLst>
          <pc:docMk/>
          <pc:sldMk cId="2218076640" sldId="264"/>
        </pc:sldMkLst>
        <pc:spChg chg="mod">
          <ac:chgData name="anjubani878@gmail.com" userId="0d4a063919200061" providerId="LiveId" clId="{70ED229D-52FF-4437-B288-B0B26F09A42E}" dt="2022-12-22T10:24:42.984" v="670" actId="27636"/>
          <ac:spMkLst>
            <pc:docMk/>
            <pc:sldMk cId="2218076640" sldId="264"/>
            <ac:spMk id="2" creationId="{6B9B7728-E186-C111-F6B3-B63FBAC72519}"/>
          </ac:spMkLst>
        </pc:spChg>
        <pc:spChg chg="del mod">
          <ac:chgData name="anjubani878@gmail.com" userId="0d4a063919200061" providerId="LiveId" clId="{70ED229D-52FF-4437-B288-B0B26F09A42E}" dt="2022-12-22T10:25:00.309" v="672"/>
          <ac:spMkLst>
            <pc:docMk/>
            <pc:sldMk cId="2218076640" sldId="264"/>
            <ac:spMk id="3" creationId="{5748A82D-5243-2AD6-F0CA-7072ACA199B5}"/>
          </ac:spMkLst>
        </pc:spChg>
        <pc:spChg chg="add mod">
          <ac:chgData name="anjubani878@gmail.com" userId="0d4a063919200061" providerId="LiveId" clId="{70ED229D-52FF-4437-B288-B0B26F09A42E}" dt="2022-12-22T10:26:37.775" v="685" actId="14100"/>
          <ac:spMkLst>
            <pc:docMk/>
            <pc:sldMk cId="2218076640" sldId="264"/>
            <ac:spMk id="8" creationId="{4CDA1362-09C2-5BE7-254E-EAE55DA0A9AF}"/>
          </ac:spMkLst>
        </pc:spChg>
        <pc:picChg chg="add mod">
          <ac:chgData name="anjubani878@gmail.com" userId="0d4a063919200061" providerId="LiveId" clId="{70ED229D-52FF-4437-B288-B0B26F09A42E}" dt="2022-12-22T10:25:08.126" v="674" actId="14100"/>
          <ac:picMkLst>
            <pc:docMk/>
            <pc:sldMk cId="2218076640" sldId="264"/>
            <ac:picMk id="4" creationId="{0FE0ADCB-C08D-04E4-F54A-8EF6E415840D}"/>
          </ac:picMkLst>
        </pc:picChg>
        <pc:picChg chg="add mod">
          <ac:chgData name="anjubani878@gmail.com" userId="0d4a063919200061" providerId="LiveId" clId="{70ED229D-52FF-4437-B288-B0B26F09A42E}" dt="2022-12-22T10:25:28.721" v="678" actId="14100"/>
          <ac:picMkLst>
            <pc:docMk/>
            <pc:sldMk cId="2218076640" sldId="264"/>
            <ac:picMk id="5" creationId="{D2921E19-8954-F178-FB90-5CABD487DAEE}"/>
          </ac:picMkLst>
        </pc:picChg>
        <pc:picChg chg="add mod">
          <ac:chgData name="anjubani878@gmail.com" userId="0d4a063919200061" providerId="LiveId" clId="{70ED229D-52FF-4437-B288-B0B26F09A42E}" dt="2022-12-22T10:25:50.131" v="682" actId="14100"/>
          <ac:picMkLst>
            <pc:docMk/>
            <pc:sldMk cId="2218076640" sldId="264"/>
            <ac:picMk id="6" creationId="{B2905459-BF20-B60B-9C17-554CDA5EA450}"/>
          </ac:picMkLst>
        </pc:picChg>
      </pc:sldChg>
      <pc:sldChg chg="addSp delSp modSp new mod">
        <pc:chgData name="anjubani878@gmail.com" userId="0d4a063919200061" providerId="LiveId" clId="{70ED229D-52FF-4437-B288-B0B26F09A42E}" dt="2022-12-27T16:45:12.089" v="991" actId="1076"/>
        <pc:sldMkLst>
          <pc:docMk/>
          <pc:sldMk cId="435932793" sldId="265"/>
        </pc:sldMkLst>
        <pc:spChg chg="add mod">
          <ac:chgData name="anjubani878@gmail.com" userId="0d4a063919200061" providerId="LiveId" clId="{70ED229D-52FF-4437-B288-B0B26F09A42E}" dt="2022-12-22T10:28:01.927" v="693" actId="14100"/>
          <ac:spMkLst>
            <pc:docMk/>
            <pc:sldMk cId="435932793" sldId="265"/>
            <ac:spMk id="4" creationId="{574B51DE-8240-0B30-C196-2C1C24B18AC6}"/>
          </ac:spMkLst>
        </pc:spChg>
        <pc:picChg chg="add del mod">
          <ac:chgData name="anjubani878@gmail.com" userId="0d4a063919200061" providerId="LiveId" clId="{70ED229D-52FF-4437-B288-B0B26F09A42E}" dt="2022-12-27T16:43:35.655" v="980" actId="478"/>
          <ac:picMkLst>
            <pc:docMk/>
            <pc:sldMk cId="435932793" sldId="265"/>
            <ac:picMk id="2" creationId="{F4614681-1C4A-3157-83CA-581C587F7879}"/>
          </ac:picMkLst>
        </pc:picChg>
        <pc:picChg chg="add del mod">
          <ac:chgData name="anjubani878@gmail.com" userId="0d4a063919200061" providerId="LiveId" clId="{70ED229D-52FF-4437-B288-B0B26F09A42E}" dt="2022-12-27T16:45:00.523" v="986" actId="478"/>
          <ac:picMkLst>
            <pc:docMk/>
            <pc:sldMk cId="435932793" sldId="265"/>
            <ac:picMk id="5" creationId="{0A8C7699-ADDF-92E5-012D-36B3196E7279}"/>
          </ac:picMkLst>
        </pc:picChg>
        <pc:picChg chg="add mod">
          <ac:chgData name="anjubani878@gmail.com" userId="0d4a063919200061" providerId="LiveId" clId="{70ED229D-52FF-4437-B288-B0B26F09A42E}" dt="2022-12-27T16:45:12.089" v="991" actId="1076"/>
          <ac:picMkLst>
            <pc:docMk/>
            <pc:sldMk cId="435932793" sldId="265"/>
            <ac:picMk id="6" creationId="{8E4D42EA-02D5-7F38-8315-A0D0EF38EB24}"/>
          </ac:picMkLst>
        </pc:picChg>
      </pc:sldChg>
      <pc:sldChg chg="addSp modSp new mod">
        <pc:chgData name="anjubani878@gmail.com" userId="0d4a063919200061" providerId="LiveId" clId="{70ED229D-52FF-4437-B288-B0B26F09A42E}" dt="2022-12-22T10:29:43.365" v="707" actId="14100"/>
        <pc:sldMkLst>
          <pc:docMk/>
          <pc:sldMk cId="3200281800" sldId="266"/>
        </pc:sldMkLst>
        <pc:spChg chg="add mod">
          <ac:chgData name="anjubani878@gmail.com" userId="0d4a063919200061" providerId="LiveId" clId="{70ED229D-52FF-4437-B288-B0B26F09A42E}" dt="2022-12-22T10:29:43.365" v="707" actId="14100"/>
          <ac:spMkLst>
            <pc:docMk/>
            <pc:sldMk cId="3200281800" sldId="266"/>
            <ac:spMk id="4" creationId="{F98C98A5-6C87-08A8-812A-684BB502FD06}"/>
          </ac:spMkLst>
        </pc:spChg>
        <pc:picChg chg="add mod">
          <ac:chgData name="anjubani878@gmail.com" userId="0d4a063919200061" providerId="LiveId" clId="{70ED229D-52FF-4437-B288-B0B26F09A42E}" dt="2022-12-22T10:29:17.450" v="704" actId="1076"/>
          <ac:picMkLst>
            <pc:docMk/>
            <pc:sldMk cId="3200281800" sldId="266"/>
            <ac:picMk id="2" creationId="{E2C9EEB2-5214-A474-2747-BFB1E5C6935B}"/>
          </ac:picMkLst>
        </pc:picChg>
      </pc:sldChg>
      <pc:sldChg chg="addSp modSp new mod">
        <pc:chgData name="anjubani878@gmail.com" userId="0d4a063919200061" providerId="LiveId" clId="{70ED229D-52FF-4437-B288-B0B26F09A42E}" dt="2022-12-22T10:30:46.122" v="717" actId="14100"/>
        <pc:sldMkLst>
          <pc:docMk/>
          <pc:sldMk cId="3525301354" sldId="267"/>
        </pc:sldMkLst>
        <pc:spChg chg="add mod">
          <ac:chgData name="anjubani878@gmail.com" userId="0d4a063919200061" providerId="LiveId" clId="{70ED229D-52FF-4437-B288-B0B26F09A42E}" dt="2022-12-22T10:30:33.997" v="715" actId="14100"/>
          <ac:spMkLst>
            <pc:docMk/>
            <pc:sldMk cId="3525301354" sldId="267"/>
            <ac:spMk id="4" creationId="{C69D859F-97F6-D23A-52EA-BB6C0D65FDC5}"/>
          </ac:spMkLst>
        </pc:spChg>
        <pc:picChg chg="add mod">
          <ac:chgData name="anjubani878@gmail.com" userId="0d4a063919200061" providerId="LiveId" clId="{70ED229D-52FF-4437-B288-B0B26F09A42E}" dt="2022-12-22T10:30:46.122" v="717" actId="14100"/>
          <ac:picMkLst>
            <pc:docMk/>
            <pc:sldMk cId="3525301354" sldId="267"/>
            <ac:picMk id="2" creationId="{DA98B28A-6E5A-96FA-3EA7-2D1DAF6FDD57}"/>
          </ac:picMkLst>
        </pc:picChg>
      </pc:sldChg>
      <pc:sldChg chg="addSp modSp new mod">
        <pc:chgData name="anjubani878@gmail.com" userId="0d4a063919200061" providerId="LiveId" clId="{70ED229D-52FF-4437-B288-B0B26F09A42E}" dt="2022-12-22T10:31:41.424" v="725" actId="1076"/>
        <pc:sldMkLst>
          <pc:docMk/>
          <pc:sldMk cId="1795823816" sldId="268"/>
        </pc:sldMkLst>
        <pc:spChg chg="add mod">
          <ac:chgData name="anjubani878@gmail.com" userId="0d4a063919200061" providerId="LiveId" clId="{70ED229D-52FF-4437-B288-B0B26F09A42E}" dt="2022-12-22T10:31:41.424" v="725" actId="1076"/>
          <ac:spMkLst>
            <pc:docMk/>
            <pc:sldMk cId="1795823816" sldId="268"/>
            <ac:spMk id="4" creationId="{B61B2670-EEA7-BD7A-60CE-AEF922CF7D87}"/>
          </ac:spMkLst>
        </pc:spChg>
        <pc:picChg chg="add mod">
          <ac:chgData name="anjubani878@gmail.com" userId="0d4a063919200061" providerId="LiveId" clId="{70ED229D-52FF-4437-B288-B0B26F09A42E}" dt="2022-12-22T10:31:06.771" v="721" actId="14100"/>
          <ac:picMkLst>
            <pc:docMk/>
            <pc:sldMk cId="1795823816" sldId="268"/>
            <ac:picMk id="2" creationId="{B74E7489-D0A7-13C0-3DF3-BF513CC862B1}"/>
          </ac:picMkLst>
        </pc:picChg>
      </pc:sldChg>
      <pc:sldChg chg="addSp modSp new mod">
        <pc:chgData name="anjubani878@gmail.com" userId="0d4a063919200061" providerId="LiveId" clId="{70ED229D-52FF-4437-B288-B0B26F09A42E}" dt="2022-12-22T10:33:03.163" v="738" actId="14100"/>
        <pc:sldMkLst>
          <pc:docMk/>
          <pc:sldMk cId="2469055003" sldId="269"/>
        </pc:sldMkLst>
        <pc:spChg chg="add mod">
          <ac:chgData name="anjubani878@gmail.com" userId="0d4a063919200061" providerId="LiveId" clId="{70ED229D-52FF-4437-B288-B0B26F09A42E}" dt="2022-12-22T10:33:03.163" v="738" actId="14100"/>
          <ac:spMkLst>
            <pc:docMk/>
            <pc:sldMk cId="2469055003" sldId="269"/>
            <ac:spMk id="4" creationId="{F6AF7736-956D-366A-145D-70F2826700FB}"/>
          </ac:spMkLst>
        </pc:spChg>
        <pc:picChg chg="add mod">
          <ac:chgData name="anjubani878@gmail.com" userId="0d4a063919200061" providerId="LiveId" clId="{70ED229D-52FF-4437-B288-B0B26F09A42E}" dt="2022-12-22T10:32:35.010" v="735" actId="1076"/>
          <ac:picMkLst>
            <pc:docMk/>
            <pc:sldMk cId="2469055003" sldId="269"/>
            <ac:picMk id="2" creationId="{B9771F61-D711-2EFB-4891-F14D81F36DE6}"/>
          </ac:picMkLst>
        </pc:picChg>
      </pc:sldChg>
      <pc:sldChg chg="addSp modSp new mod">
        <pc:chgData name="anjubani878@gmail.com" userId="0d4a063919200061" providerId="LiveId" clId="{70ED229D-52FF-4437-B288-B0B26F09A42E}" dt="2022-12-22T10:34:04.624" v="747" actId="1076"/>
        <pc:sldMkLst>
          <pc:docMk/>
          <pc:sldMk cId="1604505878" sldId="270"/>
        </pc:sldMkLst>
        <pc:spChg chg="add mod">
          <ac:chgData name="anjubani878@gmail.com" userId="0d4a063919200061" providerId="LiveId" clId="{70ED229D-52FF-4437-B288-B0B26F09A42E}" dt="2022-12-22T10:34:04.624" v="747" actId="1076"/>
          <ac:spMkLst>
            <pc:docMk/>
            <pc:sldMk cId="1604505878" sldId="270"/>
            <ac:spMk id="4" creationId="{93921410-DC51-856F-590B-3545ED590E4C}"/>
          </ac:spMkLst>
        </pc:spChg>
        <pc:picChg chg="add mod">
          <ac:chgData name="anjubani878@gmail.com" userId="0d4a063919200061" providerId="LiveId" clId="{70ED229D-52FF-4437-B288-B0B26F09A42E}" dt="2022-12-22T10:33:23.194" v="743" actId="1076"/>
          <ac:picMkLst>
            <pc:docMk/>
            <pc:sldMk cId="1604505878" sldId="270"/>
            <ac:picMk id="2" creationId="{3AB32F4E-FEB3-ECA3-79C2-21908D39024F}"/>
          </ac:picMkLst>
        </pc:picChg>
      </pc:sldChg>
      <pc:sldChg chg="addSp modSp new mod">
        <pc:chgData name="anjubani878@gmail.com" userId="0d4a063919200061" providerId="LiveId" clId="{70ED229D-52FF-4437-B288-B0B26F09A42E}" dt="2022-12-22T10:35:00.649" v="757" actId="14100"/>
        <pc:sldMkLst>
          <pc:docMk/>
          <pc:sldMk cId="97457393" sldId="271"/>
        </pc:sldMkLst>
        <pc:spChg chg="add mod">
          <ac:chgData name="anjubani878@gmail.com" userId="0d4a063919200061" providerId="LiveId" clId="{70ED229D-52FF-4437-B288-B0B26F09A42E}" dt="2022-12-22T10:35:00.649" v="757" actId="14100"/>
          <ac:spMkLst>
            <pc:docMk/>
            <pc:sldMk cId="97457393" sldId="271"/>
            <ac:spMk id="4" creationId="{97C565E6-2C61-1D73-B2A0-E835A8FDBA5A}"/>
          </ac:spMkLst>
        </pc:spChg>
        <pc:picChg chg="add mod">
          <ac:chgData name="anjubani878@gmail.com" userId="0d4a063919200061" providerId="LiveId" clId="{70ED229D-52FF-4437-B288-B0B26F09A42E}" dt="2022-12-22T10:34:31.861" v="753" actId="14100"/>
          <ac:picMkLst>
            <pc:docMk/>
            <pc:sldMk cId="97457393" sldId="271"/>
            <ac:picMk id="2" creationId="{F265F248-B736-A3D0-3899-60601355B644}"/>
          </ac:picMkLst>
        </pc:picChg>
      </pc:sldChg>
      <pc:sldChg chg="addSp modSp new mod">
        <pc:chgData name="anjubani878@gmail.com" userId="0d4a063919200061" providerId="LiveId" clId="{70ED229D-52FF-4437-B288-B0B26F09A42E}" dt="2022-12-22T10:37:00.299" v="767" actId="1076"/>
        <pc:sldMkLst>
          <pc:docMk/>
          <pc:sldMk cId="1276344671" sldId="272"/>
        </pc:sldMkLst>
        <pc:spChg chg="add mod">
          <ac:chgData name="anjubani878@gmail.com" userId="0d4a063919200061" providerId="LiveId" clId="{70ED229D-52FF-4437-B288-B0B26F09A42E}" dt="2022-12-22T10:37:00.299" v="767" actId="1076"/>
          <ac:spMkLst>
            <pc:docMk/>
            <pc:sldMk cId="1276344671" sldId="272"/>
            <ac:spMk id="4" creationId="{23606B94-A22C-4DD6-CB4B-8B7CA74407FB}"/>
          </ac:spMkLst>
        </pc:spChg>
        <pc:picChg chg="add mod">
          <ac:chgData name="anjubani878@gmail.com" userId="0d4a063919200061" providerId="LiveId" clId="{70ED229D-52FF-4437-B288-B0B26F09A42E}" dt="2022-12-22T10:35:33.388" v="763" actId="14100"/>
          <ac:picMkLst>
            <pc:docMk/>
            <pc:sldMk cId="1276344671" sldId="272"/>
            <ac:picMk id="2" creationId="{C1E6E477-8780-FD4D-FBA9-4A4D95F44005}"/>
          </ac:picMkLst>
        </pc:picChg>
      </pc:sldChg>
      <pc:sldChg chg="addSp modSp new del mod">
        <pc:chgData name="anjubani878@gmail.com" userId="0d4a063919200061" providerId="LiveId" clId="{70ED229D-52FF-4437-B288-B0B26F09A42E}" dt="2022-12-27T17:10:09.492" v="993" actId="47"/>
        <pc:sldMkLst>
          <pc:docMk/>
          <pc:sldMk cId="1990108005" sldId="273"/>
        </pc:sldMkLst>
        <pc:spChg chg="add mod">
          <ac:chgData name="anjubani878@gmail.com" userId="0d4a063919200061" providerId="LiveId" clId="{70ED229D-52FF-4437-B288-B0B26F09A42E}" dt="2022-12-22T10:38:56.330" v="787" actId="1076"/>
          <ac:spMkLst>
            <pc:docMk/>
            <pc:sldMk cId="1990108005" sldId="273"/>
            <ac:spMk id="6" creationId="{2E6F8BDE-25CD-6CA9-05AF-9286DD832704}"/>
          </ac:spMkLst>
        </pc:spChg>
        <pc:picChg chg="add mod">
          <ac:chgData name="anjubani878@gmail.com" userId="0d4a063919200061" providerId="LiveId" clId="{70ED229D-52FF-4437-B288-B0B26F09A42E}" dt="2022-12-22T10:38:29.616" v="782" actId="1076"/>
          <ac:picMkLst>
            <pc:docMk/>
            <pc:sldMk cId="1990108005" sldId="273"/>
            <ac:picMk id="2" creationId="{5CCFB123-8032-8FC3-B1A8-93771CC8893F}"/>
          </ac:picMkLst>
        </pc:picChg>
        <pc:picChg chg="add mod">
          <ac:chgData name="anjubani878@gmail.com" userId="0d4a063919200061" providerId="LiveId" clId="{70ED229D-52FF-4437-B288-B0B26F09A42E}" dt="2022-12-22T10:38:42.710" v="784" actId="1076"/>
          <ac:picMkLst>
            <pc:docMk/>
            <pc:sldMk cId="1990108005" sldId="273"/>
            <ac:picMk id="3" creationId="{6FC51B53-F390-6EBF-D063-D223B627DBF8}"/>
          </ac:picMkLst>
        </pc:picChg>
        <pc:picChg chg="add mod">
          <ac:chgData name="anjubani878@gmail.com" userId="0d4a063919200061" providerId="LiveId" clId="{70ED229D-52FF-4437-B288-B0B26F09A42E}" dt="2022-12-22T10:39:08.704" v="789" actId="14100"/>
          <ac:picMkLst>
            <pc:docMk/>
            <pc:sldMk cId="1990108005" sldId="273"/>
            <ac:picMk id="4" creationId="{D0927449-10B2-F4D3-ED2A-14D02181E3C2}"/>
          </ac:picMkLst>
        </pc:picChg>
      </pc:sldChg>
      <pc:sldChg chg="addSp modSp new del mod">
        <pc:chgData name="anjubani878@gmail.com" userId="0d4a063919200061" providerId="LiveId" clId="{70ED229D-52FF-4437-B288-B0B26F09A42E}" dt="2022-12-27T17:10:12.630" v="994" actId="47"/>
        <pc:sldMkLst>
          <pc:docMk/>
          <pc:sldMk cId="2617991499" sldId="274"/>
        </pc:sldMkLst>
        <pc:spChg chg="add mod">
          <ac:chgData name="anjubani878@gmail.com" userId="0d4a063919200061" providerId="LiveId" clId="{70ED229D-52FF-4437-B288-B0B26F09A42E}" dt="2022-12-22T10:40:09.649" v="799" actId="14100"/>
          <ac:spMkLst>
            <pc:docMk/>
            <pc:sldMk cId="2617991499" sldId="274"/>
            <ac:spMk id="4" creationId="{207839E0-94F3-E514-7234-7FBDE170CC34}"/>
          </ac:spMkLst>
        </pc:spChg>
        <pc:picChg chg="add mod">
          <ac:chgData name="anjubani878@gmail.com" userId="0d4a063919200061" providerId="LiveId" clId="{70ED229D-52FF-4437-B288-B0B26F09A42E}" dt="2022-12-22T10:39:48.185" v="796" actId="14100"/>
          <ac:picMkLst>
            <pc:docMk/>
            <pc:sldMk cId="2617991499" sldId="274"/>
            <ac:picMk id="2" creationId="{14764564-E147-2654-4294-A5C63DEAB2B7}"/>
          </ac:picMkLst>
        </pc:picChg>
      </pc:sldChg>
      <pc:sldChg chg="modSp new mod">
        <pc:chgData name="anjubani878@gmail.com" userId="0d4a063919200061" providerId="LiveId" clId="{70ED229D-52FF-4437-B288-B0B26F09A42E}" dt="2022-12-22T10:46:46.452" v="844" actId="255"/>
        <pc:sldMkLst>
          <pc:docMk/>
          <pc:sldMk cId="380488581" sldId="275"/>
        </pc:sldMkLst>
        <pc:spChg chg="mod">
          <ac:chgData name="anjubani878@gmail.com" userId="0d4a063919200061" providerId="LiveId" clId="{70ED229D-52FF-4437-B288-B0B26F09A42E}" dt="2022-12-22T10:41:19.869" v="819" actId="27636"/>
          <ac:spMkLst>
            <pc:docMk/>
            <pc:sldMk cId="380488581" sldId="275"/>
            <ac:spMk id="2" creationId="{78A9DCD5-C312-6BB7-39D1-DD40CD1E12E4}"/>
          </ac:spMkLst>
        </pc:spChg>
        <pc:spChg chg="mod">
          <ac:chgData name="anjubani878@gmail.com" userId="0d4a063919200061" providerId="LiveId" clId="{70ED229D-52FF-4437-B288-B0B26F09A42E}" dt="2022-12-22T10:46:46.452" v="844" actId="255"/>
          <ac:spMkLst>
            <pc:docMk/>
            <pc:sldMk cId="380488581" sldId="275"/>
            <ac:spMk id="3" creationId="{87F09998-9662-7E58-95D4-76A0CA7571F7}"/>
          </ac:spMkLst>
        </pc:spChg>
      </pc:sldChg>
      <pc:sldChg chg="new del">
        <pc:chgData name="anjubani878@gmail.com" userId="0d4a063919200061" providerId="LiveId" clId="{70ED229D-52FF-4437-B288-B0B26F09A42E}" dt="2022-12-22T10:40:47.186" v="800" actId="47"/>
        <pc:sldMkLst>
          <pc:docMk/>
          <pc:sldMk cId="4243580916" sldId="275"/>
        </pc:sldMkLst>
      </pc:sldChg>
      <pc:sldChg chg="modSp new mod">
        <pc:chgData name="anjubani878@gmail.com" userId="0d4a063919200061" providerId="LiveId" clId="{70ED229D-52FF-4437-B288-B0B26F09A42E}" dt="2022-12-22T10:49:28.006" v="891" actId="5793"/>
        <pc:sldMkLst>
          <pc:docMk/>
          <pc:sldMk cId="2513712128" sldId="276"/>
        </pc:sldMkLst>
        <pc:spChg chg="mod">
          <ac:chgData name="anjubani878@gmail.com" userId="0d4a063919200061" providerId="LiveId" clId="{70ED229D-52FF-4437-B288-B0B26F09A42E}" dt="2022-12-22T10:47:29.477" v="851" actId="14100"/>
          <ac:spMkLst>
            <pc:docMk/>
            <pc:sldMk cId="2513712128" sldId="276"/>
            <ac:spMk id="2" creationId="{70F58FB2-82EA-64CB-B188-AB489B93C9EC}"/>
          </ac:spMkLst>
        </pc:spChg>
        <pc:spChg chg="mod">
          <ac:chgData name="anjubani878@gmail.com" userId="0d4a063919200061" providerId="LiveId" clId="{70ED229D-52FF-4437-B288-B0B26F09A42E}" dt="2022-12-22T10:49:28.006" v="891" actId="5793"/>
          <ac:spMkLst>
            <pc:docMk/>
            <pc:sldMk cId="2513712128" sldId="276"/>
            <ac:spMk id="3" creationId="{8893E0B9-E47A-BB6A-9AA3-CA605B2FF1FF}"/>
          </ac:spMkLst>
        </pc:spChg>
      </pc:sldChg>
      <pc:sldChg chg="modSp new mod">
        <pc:chgData name="anjubani878@gmail.com" userId="0d4a063919200061" providerId="LiveId" clId="{70ED229D-52FF-4437-B288-B0B26F09A42E}" dt="2022-12-22T10:51:33.807" v="911" actId="20577"/>
        <pc:sldMkLst>
          <pc:docMk/>
          <pc:sldMk cId="1762739786" sldId="277"/>
        </pc:sldMkLst>
        <pc:spChg chg="mod">
          <ac:chgData name="anjubani878@gmail.com" userId="0d4a063919200061" providerId="LiveId" clId="{70ED229D-52FF-4437-B288-B0B26F09A42E}" dt="2022-12-22T10:50:34.796" v="898" actId="14100"/>
          <ac:spMkLst>
            <pc:docMk/>
            <pc:sldMk cId="1762739786" sldId="277"/>
            <ac:spMk id="2" creationId="{C1EED147-25C6-A005-E1F6-C534250EEC8E}"/>
          </ac:spMkLst>
        </pc:spChg>
        <pc:spChg chg="mod">
          <ac:chgData name="anjubani878@gmail.com" userId="0d4a063919200061" providerId="LiveId" clId="{70ED229D-52FF-4437-B288-B0B26F09A42E}" dt="2022-12-22T10:51:33.807" v="911" actId="20577"/>
          <ac:spMkLst>
            <pc:docMk/>
            <pc:sldMk cId="1762739786" sldId="277"/>
            <ac:spMk id="3" creationId="{8EEC72E5-C622-03F4-D219-E9373B2DD4CF}"/>
          </ac:spMkLst>
        </pc:spChg>
      </pc:sldChg>
      <pc:sldChg chg="modSp new mod">
        <pc:chgData name="anjubani878@gmail.com" userId="0d4a063919200061" providerId="LiveId" clId="{70ED229D-52FF-4437-B288-B0B26F09A42E}" dt="2022-12-27T17:10:32.129" v="996" actId="20577"/>
        <pc:sldMkLst>
          <pc:docMk/>
          <pc:sldMk cId="1191596058" sldId="278"/>
        </pc:sldMkLst>
        <pc:spChg chg="mod">
          <ac:chgData name="anjubani878@gmail.com" userId="0d4a063919200061" providerId="LiveId" clId="{70ED229D-52FF-4437-B288-B0B26F09A42E}" dt="2022-12-27T17:10:32.129" v="996" actId="20577"/>
          <ac:spMkLst>
            <pc:docMk/>
            <pc:sldMk cId="1191596058" sldId="278"/>
            <ac:spMk id="2" creationId="{3976FA05-1435-ACF8-D7BA-91AA4AFDF93D}"/>
          </ac:spMkLst>
        </pc:spChg>
        <pc:spChg chg="mod">
          <ac:chgData name="anjubani878@gmail.com" userId="0d4a063919200061" providerId="LiveId" clId="{70ED229D-52FF-4437-B288-B0B26F09A42E}" dt="2022-12-22T10:53:04.001" v="931" actId="20577"/>
          <ac:spMkLst>
            <pc:docMk/>
            <pc:sldMk cId="1191596058" sldId="278"/>
            <ac:spMk id="3" creationId="{B16D002E-3CAC-D3BD-99E4-3C0248C6BFA7}"/>
          </ac:spMkLst>
        </pc:spChg>
      </pc:sldChg>
      <pc:sldChg chg="addSp modSp new mod">
        <pc:chgData name="anjubani878@gmail.com" userId="0d4a063919200061" providerId="LiveId" clId="{70ED229D-52FF-4437-B288-B0B26F09A42E}" dt="2022-12-22T10:57:40.058" v="968" actId="1076"/>
        <pc:sldMkLst>
          <pc:docMk/>
          <pc:sldMk cId="2025915934" sldId="279"/>
        </pc:sldMkLst>
        <pc:spChg chg="add mod">
          <ac:chgData name="anjubani878@gmail.com" userId="0d4a063919200061" providerId="LiveId" clId="{70ED229D-52FF-4437-B288-B0B26F09A42E}" dt="2022-12-22T10:55:45.275" v="957" actId="1076"/>
          <ac:spMkLst>
            <pc:docMk/>
            <pc:sldMk cId="2025915934" sldId="279"/>
            <ac:spMk id="4" creationId="{E44897D9-5137-B723-42AB-008DFF30DAB9}"/>
          </ac:spMkLst>
        </pc:spChg>
        <pc:graphicFrameChg chg="add mod modGraphic">
          <ac:chgData name="anjubani878@gmail.com" userId="0d4a063919200061" providerId="LiveId" clId="{70ED229D-52FF-4437-B288-B0B26F09A42E}" dt="2022-12-22T10:57:40.058" v="968" actId="1076"/>
          <ac:graphicFrameMkLst>
            <pc:docMk/>
            <pc:sldMk cId="2025915934" sldId="279"/>
            <ac:graphicFrameMk id="2" creationId="{70370C45-BDBA-85BF-15AB-9A42544EB3AE}"/>
          </ac:graphicFrameMkLst>
        </pc:graphicFrameChg>
        <pc:picChg chg="add mod">
          <ac:chgData name="anjubani878@gmail.com" userId="0d4a063919200061" providerId="LiveId" clId="{70ED229D-52FF-4437-B288-B0B26F09A42E}" dt="2022-12-22T10:57:34.433" v="967" actId="1076"/>
          <ac:picMkLst>
            <pc:docMk/>
            <pc:sldMk cId="2025915934" sldId="279"/>
            <ac:picMk id="6" creationId="{3E044854-9B30-21E3-5028-81BFC86E3CE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226BD-61DA-4183-ACB5-42148D02CE7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0349B5BE-7A2D-4C82-B80F-BAB73ADA4E06}">
      <dgm:prSet phldrT="[Text]"/>
      <dgm:spPr/>
      <dgm:t>
        <a:bodyPr/>
        <a:lstStyle/>
        <a:p>
          <a:pPr>
            <a:buClr>
              <a:schemeClr val="lt1"/>
            </a:buClr>
            <a:buSzPts val="1300"/>
            <a:buFont typeface="Corbel"/>
            <a:buNone/>
          </a:pPr>
          <a:r>
            <a:rPr lang="en-IN" u="none" dirty="0">
              <a:solidFill>
                <a:schemeClr val="lt1"/>
              </a:solidFill>
              <a:latin typeface="Corbel"/>
              <a:ea typeface="Corbel"/>
              <a:cs typeface="Corbel"/>
              <a:sym typeface="Corbel"/>
            </a:rPr>
            <a:t>Lead Generation:</a:t>
          </a:r>
          <a:endParaRPr lang="en-IN" dirty="0"/>
        </a:p>
        <a:p>
          <a:pPr>
            <a:buClr>
              <a:schemeClr val="lt1"/>
            </a:buClr>
            <a:buSzPts val="1300"/>
            <a:buFont typeface="Corbel"/>
            <a:buNone/>
          </a:pPr>
          <a:r>
            <a:rPr lang="en-US" dirty="0">
              <a:solidFill>
                <a:schemeClr val="lt1"/>
              </a:solidFill>
              <a:latin typeface="Corbel"/>
              <a:ea typeface="Corbel"/>
              <a:cs typeface="Corbel"/>
              <a:sym typeface="Corbel"/>
            </a:rPr>
            <a:t>1. Ads on websites like Google</a:t>
          </a:r>
          <a:endParaRPr lang="en-US" dirty="0"/>
        </a:p>
        <a:p>
          <a:pPr>
            <a:buClr>
              <a:schemeClr val="lt1"/>
            </a:buClr>
            <a:buSzPts val="1300"/>
            <a:buFont typeface="Corbel"/>
            <a:buNone/>
          </a:pPr>
          <a:r>
            <a:rPr lang="en" dirty="0">
              <a:solidFill>
                <a:schemeClr val="lt1"/>
              </a:solidFill>
              <a:latin typeface="Corbel"/>
              <a:ea typeface="Corbel"/>
              <a:cs typeface="Corbel"/>
              <a:sym typeface="Corbel"/>
            </a:rPr>
            <a:t>2. Referrals</a:t>
          </a:r>
          <a:endParaRPr lang="en-IN" dirty="0"/>
        </a:p>
      </dgm:t>
    </dgm:pt>
    <dgm:pt modelId="{521C2547-0AB3-4A03-9944-0C2D07C3FFE0}" type="parTrans" cxnId="{89DC52F9-13CD-4E34-BC2A-330F75533F48}">
      <dgm:prSet/>
      <dgm:spPr/>
      <dgm:t>
        <a:bodyPr/>
        <a:lstStyle/>
        <a:p>
          <a:endParaRPr lang="en-IN"/>
        </a:p>
      </dgm:t>
    </dgm:pt>
    <dgm:pt modelId="{61AFF642-FAB9-44A6-85D0-7724694396F8}" type="sibTrans" cxnId="{89DC52F9-13CD-4E34-BC2A-330F75533F48}">
      <dgm:prSet/>
      <dgm:spPr/>
      <dgm:t>
        <a:bodyPr/>
        <a:lstStyle/>
        <a:p>
          <a:endParaRPr lang="en-IN"/>
        </a:p>
      </dgm:t>
    </dgm:pt>
    <dgm:pt modelId="{0C67B390-10AA-4C39-9582-CA652E5FEDD2}">
      <dgm:prSet phldrT="[Text]"/>
      <dgm:spPr/>
      <dgm:t>
        <a:bodyPr/>
        <a:lstStyle/>
        <a:p>
          <a:pPr>
            <a:buClr>
              <a:schemeClr val="lt1"/>
            </a:buClr>
            <a:buSzPts val="1300"/>
            <a:buFont typeface="Corbel"/>
            <a:buNone/>
          </a:pPr>
          <a:r>
            <a:rPr lang="en-US" dirty="0">
              <a:solidFill>
                <a:schemeClr val="lt1"/>
              </a:solidFill>
              <a:latin typeface="Corbel"/>
              <a:ea typeface="Corbel"/>
              <a:cs typeface="Corbel"/>
              <a:sym typeface="Corbel"/>
            </a:rPr>
            <a:t>Visit to X Education website by these potential customers  (professionals)</a:t>
          </a:r>
          <a:endParaRPr lang="en-IN" dirty="0"/>
        </a:p>
      </dgm:t>
    </dgm:pt>
    <dgm:pt modelId="{019DEF11-F8F1-42E3-B976-2DEEDC2C75FD}" type="parTrans" cxnId="{CD682F9A-48F7-4228-A4E6-2F810B9C9DF3}">
      <dgm:prSet/>
      <dgm:spPr/>
      <dgm:t>
        <a:bodyPr/>
        <a:lstStyle/>
        <a:p>
          <a:endParaRPr lang="en-IN"/>
        </a:p>
      </dgm:t>
    </dgm:pt>
    <dgm:pt modelId="{4B612D25-FAC2-4656-9D90-423067503063}" type="sibTrans" cxnId="{CD682F9A-48F7-4228-A4E6-2F810B9C9DF3}">
      <dgm:prSet/>
      <dgm:spPr/>
      <dgm:t>
        <a:bodyPr/>
        <a:lstStyle/>
        <a:p>
          <a:endParaRPr lang="en-IN"/>
        </a:p>
      </dgm:t>
    </dgm:pt>
    <dgm:pt modelId="{1A5E3BE2-BBAC-4AB7-A2DC-F89D6E2130D5}">
      <dgm:prSet phldrT="[Text]"/>
      <dgm:spPr/>
      <dgm:t>
        <a:bodyPr/>
        <a:lstStyle/>
        <a:p>
          <a:pPr>
            <a:buClr>
              <a:schemeClr val="lt1"/>
            </a:buClr>
            <a:buSzPts val="1300"/>
            <a:buFont typeface="Corbel"/>
            <a:buNone/>
          </a:pPr>
          <a:r>
            <a:rPr lang="en-US" dirty="0">
              <a:solidFill>
                <a:schemeClr val="lt1"/>
              </a:solidFill>
              <a:latin typeface="Corbel"/>
              <a:ea typeface="Corbel"/>
              <a:cs typeface="Corbel"/>
              <a:sym typeface="Corbel"/>
            </a:rPr>
            <a:t>Visitors either provide Email id &amp; Contact Details </a:t>
          </a:r>
          <a:endParaRPr lang="en-US" dirty="0"/>
        </a:p>
        <a:p>
          <a:pPr>
            <a:buClr>
              <a:schemeClr val="lt1"/>
            </a:buClr>
            <a:buSzPts val="1300"/>
            <a:buFont typeface="Corbel"/>
            <a:buNone/>
          </a:pPr>
          <a:r>
            <a:rPr lang="en-IN" dirty="0">
              <a:solidFill>
                <a:schemeClr val="lt1"/>
              </a:solidFill>
              <a:latin typeface="Corbel"/>
              <a:ea typeface="Corbel"/>
              <a:cs typeface="Corbel"/>
              <a:sym typeface="Corbel"/>
            </a:rPr>
            <a:t>Or</a:t>
          </a:r>
          <a:endParaRPr lang="en-IN" dirty="0"/>
        </a:p>
        <a:p>
          <a:pPr>
            <a:buClr>
              <a:schemeClr val="lt1"/>
            </a:buClr>
            <a:buSzPts val="1300"/>
            <a:buFont typeface="Corbel"/>
            <a:buNone/>
          </a:pPr>
          <a:r>
            <a:rPr lang="en" dirty="0">
              <a:solidFill>
                <a:schemeClr val="lt1"/>
              </a:solidFill>
              <a:latin typeface="Corbel"/>
              <a:ea typeface="Corbel"/>
              <a:cs typeface="Corbel"/>
              <a:sym typeface="Corbel"/>
            </a:rPr>
            <a:t>View videos etc</a:t>
          </a:r>
          <a:endParaRPr lang="en-IN" dirty="0"/>
        </a:p>
      </dgm:t>
    </dgm:pt>
    <dgm:pt modelId="{B3508A55-A0DC-46F7-B189-817E33781920}" type="parTrans" cxnId="{0D14D5B9-0F93-43F3-B25C-C1E43BB5C8D2}">
      <dgm:prSet/>
      <dgm:spPr/>
      <dgm:t>
        <a:bodyPr/>
        <a:lstStyle/>
        <a:p>
          <a:endParaRPr lang="en-IN"/>
        </a:p>
      </dgm:t>
    </dgm:pt>
    <dgm:pt modelId="{1CB26A90-975D-4AD7-BF2F-AFFA3A882B63}" type="sibTrans" cxnId="{0D14D5B9-0F93-43F3-B25C-C1E43BB5C8D2}">
      <dgm:prSet/>
      <dgm:spPr/>
      <dgm:t>
        <a:bodyPr/>
        <a:lstStyle/>
        <a:p>
          <a:endParaRPr lang="en-IN"/>
        </a:p>
      </dgm:t>
    </dgm:pt>
    <dgm:pt modelId="{8556EB12-4BBC-494A-B053-CAEE210AE856}">
      <dgm:prSet phldrT="[Text]"/>
      <dgm:spPr/>
      <dgm:t>
        <a:bodyPr/>
        <a:lstStyle/>
        <a:p>
          <a:pPr>
            <a:buClr>
              <a:schemeClr val="lt1"/>
            </a:buClr>
            <a:buSzPts val="1300"/>
            <a:buFont typeface="Corbel"/>
            <a:buNone/>
          </a:pPr>
          <a:r>
            <a:rPr lang="en-US" dirty="0">
              <a:solidFill>
                <a:schemeClr val="lt1"/>
              </a:solidFill>
              <a:latin typeface="Corbel"/>
              <a:ea typeface="Corbel"/>
              <a:cs typeface="Corbel"/>
              <a:sym typeface="Corbel"/>
            </a:rPr>
            <a:t>Tele calling and Emailing activity to all the leads</a:t>
          </a:r>
          <a:endParaRPr lang="en-IN" dirty="0"/>
        </a:p>
      </dgm:t>
    </dgm:pt>
    <dgm:pt modelId="{50DDD413-55FC-4E51-8A72-8485F53F830D}" type="parTrans" cxnId="{8AE83006-3CB2-4E32-B93B-B89E847C2FF1}">
      <dgm:prSet/>
      <dgm:spPr/>
      <dgm:t>
        <a:bodyPr/>
        <a:lstStyle/>
        <a:p>
          <a:endParaRPr lang="en-IN"/>
        </a:p>
      </dgm:t>
    </dgm:pt>
    <dgm:pt modelId="{2FD284C5-4AA8-4296-A402-6FE9C93AD101}" type="sibTrans" cxnId="{8AE83006-3CB2-4E32-B93B-B89E847C2FF1}">
      <dgm:prSet/>
      <dgm:spPr/>
      <dgm:t>
        <a:bodyPr/>
        <a:lstStyle/>
        <a:p>
          <a:endParaRPr lang="en-IN"/>
        </a:p>
      </dgm:t>
    </dgm:pt>
    <dgm:pt modelId="{56F00322-BE1D-4F93-B442-3E859D02B3F8}">
      <dgm:prSet phldrT="[Text]"/>
      <dgm:spPr/>
      <dgm:t>
        <a:bodyPr/>
        <a:lstStyle/>
        <a:p>
          <a:pPr>
            <a:buClr>
              <a:schemeClr val="lt1"/>
            </a:buClr>
            <a:buSzPts val="1300"/>
            <a:buFont typeface="Corbel"/>
            <a:buNone/>
          </a:pPr>
          <a:r>
            <a:rPr lang="en-IN" dirty="0">
              <a:solidFill>
                <a:schemeClr val="lt1"/>
              </a:solidFill>
              <a:latin typeface="Corbel"/>
              <a:ea typeface="Corbel"/>
              <a:cs typeface="Corbel"/>
              <a:sym typeface="Corbel"/>
            </a:rPr>
            <a:t>~30% leads get converted</a:t>
          </a:r>
          <a:endParaRPr lang="en-IN" dirty="0"/>
        </a:p>
      </dgm:t>
    </dgm:pt>
    <dgm:pt modelId="{B2D641D3-E087-4EA4-8FC1-C7F600308CA2}" type="parTrans" cxnId="{F075BEC5-C9D4-4FF0-9773-AEC97E9CFB40}">
      <dgm:prSet/>
      <dgm:spPr/>
      <dgm:t>
        <a:bodyPr/>
        <a:lstStyle/>
        <a:p>
          <a:endParaRPr lang="en-IN"/>
        </a:p>
      </dgm:t>
    </dgm:pt>
    <dgm:pt modelId="{C1C9CE9D-FF17-4C4A-AE35-827866E6D1D9}" type="sibTrans" cxnId="{F075BEC5-C9D4-4FF0-9773-AEC97E9CFB40}">
      <dgm:prSet/>
      <dgm:spPr/>
      <dgm:t>
        <a:bodyPr/>
        <a:lstStyle/>
        <a:p>
          <a:endParaRPr lang="en-IN"/>
        </a:p>
      </dgm:t>
    </dgm:pt>
    <dgm:pt modelId="{D77A656A-30C0-480C-B2F8-BED2601C8295}" type="pres">
      <dgm:prSet presAssocID="{E30226BD-61DA-4183-ACB5-42148D02CE74}" presName="CompostProcess" presStyleCnt="0">
        <dgm:presLayoutVars>
          <dgm:dir/>
          <dgm:resizeHandles val="exact"/>
        </dgm:presLayoutVars>
      </dgm:prSet>
      <dgm:spPr/>
    </dgm:pt>
    <dgm:pt modelId="{53735D6B-DA2C-4725-94EC-0998A91C4E18}" type="pres">
      <dgm:prSet presAssocID="{E30226BD-61DA-4183-ACB5-42148D02CE74}" presName="arrow" presStyleLbl="bgShp" presStyleIdx="0" presStyleCnt="1" custScaleX="117647"/>
      <dgm:spPr/>
    </dgm:pt>
    <dgm:pt modelId="{43FB1AE2-3D45-4D86-999E-E95C1DC9D1B5}" type="pres">
      <dgm:prSet presAssocID="{E30226BD-61DA-4183-ACB5-42148D02CE74}" presName="linearProcess" presStyleCnt="0"/>
      <dgm:spPr/>
    </dgm:pt>
    <dgm:pt modelId="{78D41465-4B91-44BE-9DF3-453F63D3F9D6}" type="pres">
      <dgm:prSet presAssocID="{0349B5BE-7A2D-4C82-B80F-BAB73ADA4E06}" presName="textNode" presStyleLbl="node1" presStyleIdx="0" presStyleCnt="5">
        <dgm:presLayoutVars>
          <dgm:bulletEnabled val="1"/>
        </dgm:presLayoutVars>
      </dgm:prSet>
      <dgm:spPr/>
    </dgm:pt>
    <dgm:pt modelId="{5ECB9537-75C0-40DC-AA42-D49AA7B45F90}" type="pres">
      <dgm:prSet presAssocID="{61AFF642-FAB9-44A6-85D0-7724694396F8}" presName="sibTrans" presStyleCnt="0"/>
      <dgm:spPr/>
    </dgm:pt>
    <dgm:pt modelId="{86F602C2-F014-4776-9573-42059B99B5F4}" type="pres">
      <dgm:prSet presAssocID="{0C67B390-10AA-4C39-9582-CA652E5FEDD2}" presName="textNode" presStyleLbl="node1" presStyleIdx="1" presStyleCnt="5">
        <dgm:presLayoutVars>
          <dgm:bulletEnabled val="1"/>
        </dgm:presLayoutVars>
      </dgm:prSet>
      <dgm:spPr/>
    </dgm:pt>
    <dgm:pt modelId="{6164F0C5-0972-445C-937A-DDD6C5144701}" type="pres">
      <dgm:prSet presAssocID="{4B612D25-FAC2-4656-9D90-423067503063}" presName="sibTrans" presStyleCnt="0"/>
      <dgm:spPr/>
    </dgm:pt>
    <dgm:pt modelId="{7F0FEFE4-C715-4E5B-9C21-E9377862539E}" type="pres">
      <dgm:prSet presAssocID="{1A5E3BE2-BBAC-4AB7-A2DC-F89D6E2130D5}" presName="textNode" presStyleLbl="node1" presStyleIdx="2" presStyleCnt="5">
        <dgm:presLayoutVars>
          <dgm:bulletEnabled val="1"/>
        </dgm:presLayoutVars>
      </dgm:prSet>
      <dgm:spPr/>
    </dgm:pt>
    <dgm:pt modelId="{130F19AF-CAE8-4735-80B5-B4C4BAA8B877}" type="pres">
      <dgm:prSet presAssocID="{1CB26A90-975D-4AD7-BF2F-AFFA3A882B63}" presName="sibTrans" presStyleCnt="0"/>
      <dgm:spPr/>
    </dgm:pt>
    <dgm:pt modelId="{9736318F-6AE9-4A66-9DE1-82F9904BAF1E}" type="pres">
      <dgm:prSet presAssocID="{8556EB12-4BBC-494A-B053-CAEE210AE856}" presName="textNode" presStyleLbl="node1" presStyleIdx="3" presStyleCnt="5">
        <dgm:presLayoutVars>
          <dgm:bulletEnabled val="1"/>
        </dgm:presLayoutVars>
      </dgm:prSet>
      <dgm:spPr/>
    </dgm:pt>
    <dgm:pt modelId="{54C7111F-85F9-4720-ABE3-D376B7793775}" type="pres">
      <dgm:prSet presAssocID="{2FD284C5-4AA8-4296-A402-6FE9C93AD101}" presName="sibTrans" presStyleCnt="0"/>
      <dgm:spPr/>
    </dgm:pt>
    <dgm:pt modelId="{1B8780F4-C222-46BE-B9EB-FF749BEF7621}" type="pres">
      <dgm:prSet presAssocID="{56F00322-BE1D-4F93-B442-3E859D02B3F8}" presName="textNode" presStyleLbl="node1" presStyleIdx="4" presStyleCnt="5">
        <dgm:presLayoutVars>
          <dgm:bulletEnabled val="1"/>
        </dgm:presLayoutVars>
      </dgm:prSet>
      <dgm:spPr/>
    </dgm:pt>
  </dgm:ptLst>
  <dgm:cxnLst>
    <dgm:cxn modelId="{8AE83006-3CB2-4E32-B93B-B89E847C2FF1}" srcId="{E30226BD-61DA-4183-ACB5-42148D02CE74}" destId="{8556EB12-4BBC-494A-B053-CAEE210AE856}" srcOrd="3" destOrd="0" parTransId="{50DDD413-55FC-4E51-8A72-8485F53F830D}" sibTransId="{2FD284C5-4AA8-4296-A402-6FE9C93AD101}"/>
    <dgm:cxn modelId="{EB149377-F117-4676-A41D-A132A77BC7EF}" type="presOf" srcId="{E30226BD-61DA-4183-ACB5-42148D02CE74}" destId="{D77A656A-30C0-480C-B2F8-BED2601C8295}" srcOrd="0" destOrd="0" presId="urn:microsoft.com/office/officeart/2005/8/layout/hProcess9"/>
    <dgm:cxn modelId="{6AF93182-DF9A-4B0F-A3B0-2091827051B9}" type="presOf" srcId="{8556EB12-4BBC-494A-B053-CAEE210AE856}" destId="{9736318F-6AE9-4A66-9DE1-82F9904BAF1E}" srcOrd="0" destOrd="0" presId="urn:microsoft.com/office/officeart/2005/8/layout/hProcess9"/>
    <dgm:cxn modelId="{CD682F9A-48F7-4228-A4E6-2F810B9C9DF3}" srcId="{E30226BD-61DA-4183-ACB5-42148D02CE74}" destId="{0C67B390-10AA-4C39-9582-CA652E5FEDD2}" srcOrd="1" destOrd="0" parTransId="{019DEF11-F8F1-42E3-B976-2DEEDC2C75FD}" sibTransId="{4B612D25-FAC2-4656-9D90-423067503063}"/>
    <dgm:cxn modelId="{1C87F1B3-ED97-402D-890E-FCFA430A7CDF}" type="presOf" srcId="{0349B5BE-7A2D-4C82-B80F-BAB73ADA4E06}" destId="{78D41465-4B91-44BE-9DF3-453F63D3F9D6}" srcOrd="0" destOrd="0" presId="urn:microsoft.com/office/officeart/2005/8/layout/hProcess9"/>
    <dgm:cxn modelId="{0D14D5B9-0F93-43F3-B25C-C1E43BB5C8D2}" srcId="{E30226BD-61DA-4183-ACB5-42148D02CE74}" destId="{1A5E3BE2-BBAC-4AB7-A2DC-F89D6E2130D5}" srcOrd="2" destOrd="0" parTransId="{B3508A55-A0DC-46F7-B189-817E33781920}" sibTransId="{1CB26A90-975D-4AD7-BF2F-AFFA3A882B63}"/>
    <dgm:cxn modelId="{F075BEC5-C9D4-4FF0-9773-AEC97E9CFB40}" srcId="{E30226BD-61DA-4183-ACB5-42148D02CE74}" destId="{56F00322-BE1D-4F93-B442-3E859D02B3F8}" srcOrd="4" destOrd="0" parTransId="{B2D641D3-E087-4EA4-8FC1-C7F600308CA2}" sibTransId="{C1C9CE9D-FF17-4C4A-AE35-827866E6D1D9}"/>
    <dgm:cxn modelId="{091C6BC6-18B0-4EA6-99FC-9FA256BEC117}" type="presOf" srcId="{0C67B390-10AA-4C39-9582-CA652E5FEDD2}" destId="{86F602C2-F014-4776-9573-42059B99B5F4}" srcOrd="0" destOrd="0" presId="urn:microsoft.com/office/officeart/2005/8/layout/hProcess9"/>
    <dgm:cxn modelId="{8DBE32F4-CBE0-4EEA-AEC3-0C749BE73FC1}" type="presOf" srcId="{56F00322-BE1D-4F93-B442-3E859D02B3F8}" destId="{1B8780F4-C222-46BE-B9EB-FF749BEF7621}" srcOrd="0" destOrd="0" presId="urn:microsoft.com/office/officeart/2005/8/layout/hProcess9"/>
    <dgm:cxn modelId="{487641F9-7FC9-4CE0-A098-496BFA89FCD5}" type="presOf" srcId="{1A5E3BE2-BBAC-4AB7-A2DC-F89D6E2130D5}" destId="{7F0FEFE4-C715-4E5B-9C21-E9377862539E}" srcOrd="0" destOrd="0" presId="urn:microsoft.com/office/officeart/2005/8/layout/hProcess9"/>
    <dgm:cxn modelId="{89DC52F9-13CD-4E34-BC2A-330F75533F48}" srcId="{E30226BD-61DA-4183-ACB5-42148D02CE74}" destId="{0349B5BE-7A2D-4C82-B80F-BAB73ADA4E06}" srcOrd="0" destOrd="0" parTransId="{521C2547-0AB3-4A03-9944-0C2D07C3FFE0}" sibTransId="{61AFF642-FAB9-44A6-85D0-7724694396F8}"/>
    <dgm:cxn modelId="{43A66F06-67FD-4787-AF32-BFE35578B427}" type="presParOf" srcId="{D77A656A-30C0-480C-B2F8-BED2601C8295}" destId="{53735D6B-DA2C-4725-94EC-0998A91C4E18}" srcOrd="0" destOrd="0" presId="urn:microsoft.com/office/officeart/2005/8/layout/hProcess9"/>
    <dgm:cxn modelId="{7049D6C2-CDBB-48CE-AB05-61CC83E1BE9E}" type="presParOf" srcId="{D77A656A-30C0-480C-B2F8-BED2601C8295}" destId="{43FB1AE2-3D45-4D86-999E-E95C1DC9D1B5}" srcOrd="1" destOrd="0" presId="urn:microsoft.com/office/officeart/2005/8/layout/hProcess9"/>
    <dgm:cxn modelId="{A2836665-9A25-47AC-B9E3-65D2A7BF8B34}" type="presParOf" srcId="{43FB1AE2-3D45-4D86-999E-E95C1DC9D1B5}" destId="{78D41465-4B91-44BE-9DF3-453F63D3F9D6}" srcOrd="0" destOrd="0" presId="urn:microsoft.com/office/officeart/2005/8/layout/hProcess9"/>
    <dgm:cxn modelId="{2D07539D-2419-4F48-8FA6-3E76762BB24F}" type="presParOf" srcId="{43FB1AE2-3D45-4D86-999E-E95C1DC9D1B5}" destId="{5ECB9537-75C0-40DC-AA42-D49AA7B45F90}" srcOrd="1" destOrd="0" presId="urn:microsoft.com/office/officeart/2005/8/layout/hProcess9"/>
    <dgm:cxn modelId="{8283ABFE-10A2-4070-A87B-523E0057999C}" type="presParOf" srcId="{43FB1AE2-3D45-4D86-999E-E95C1DC9D1B5}" destId="{86F602C2-F014-4776-9573-42059B99B5F4}" srcOrd="2" destOrd="0" presId="urn:microsoft.com/office/officeart/2005/8/layout/hProcess9"/>
    <dgm:cxn modelId="{AEDA7D90-EFE4-46E2-BAB9-F537E9249460}" type="presParOf" srcId="{43FB1AE2-3D45-4D86-999E-E95C1DC9D1B5}" destId="{6164F0C5-0972-445C-937A-DDD6C5144701}" srcOrd="3" destOrd="0" presId="urn:microsoft.com/office/officeart/2005/8/layout/hProcess9"/>
    <dgm:cxn modelId="{BE61DFD7-9871-4837-8245-51853F538513}" type="presParOf" srcId="{43FB1AE2-3D45-4D86-999E-E95C1DC9D1B5}" destId="{7F0FEFE4-C715-4E5B-9C21-E9377862539E}" srcOrd="4" destOrd="0" presId="urn:microsoft.com/office/officeart/2005/8/layout/hProcess9"/>
    <dgm:cxn modelId="{4692DBC4-66D6-4E33-9B56-161E8642AC9A}" type="presParOf" srcId="{43FB1AE2-3D45-4D86-999E-E95C1DC9D1B5}" destId="{130F19AF-CAE8-4735-80B5-B4C4BAA8B877}" srcOrd="5" destOrd="0" presId="urn:microsoft.com/office/officeart/2005/8/layout/hProcess9"/>
    <dgm:cxn modelId="{C9B86C82-37D6-431A-8177-331A4062BF27}" type="presParOf" srcId="{43FB1AE2-3D45-4D86-999E-E95C1DC9D1B5}" destId="{9736318F-6AE9-4A66-9DE1-82F9904BAF1E}" srcOrd="6" destOrd="0" presId="urn:microsoft.com/office/officeart/2005/8/layout/hProcess9"/>
    <dgm:cxn modelId="{4F14486A-F526-4C46-84C5-9CD20B0E9AA6}" type="presParOf" srcId="{43FB1AE2-3D45-4D86-999E-E95C1DC9D1B5}" destId="{54C7111F-85F9-4720-ABE3-D376B7793775}" srcOrd="7" destOrd="0" presId="urn:microsoft.com/office/officeart/2005/8/layout/hProcess9"/>
    <dgm:cxn modelId="{2785B2B4-BFF1-41C9-B9AC-DCCE9E9A05BE}" type="presParOf" srcId="{43FB1AE2-3D45-4D86-999E-E95C1DC9D1B5}" destId="{1B8780F4-C222-46BE-B9EB-FF749BEF7621}"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35D6B-DA2C-4725-94EC-0998A91C4E18}">
      <dsp:nvSpPr>
        <dsp:cNvPr id="0" name=""/>
        <dsp:cNvSpPr/>
      </dsp:nvSpPr>
      <dsp:spPr>
        <a:xfrm>
          <a:off x="2" y="0"/>
          <a:ext cx="9580578" cy="380207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41465-4B91-44BE-9DF3-453F63D3F9D6}">
      <dsp:nvSpPr>
        <dsp:cNvPr id="0" name=""/>
        <dsp:cNvSpPr/>
      </dsp:nvSpPr>
      <dsp:spPr>
        <a:xfrm>
          <a:off x="4210" y="1140621"/>
          <a:ext cx="1840800" cy="15208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Clr>
              <a:schemeClr val="lt1"/>
            </a:buClr>
            <a:buSzPts val="1300"/>
            <a:buFont typeface="Corbel"/>
            <a:buNone/>
          </a:pPr>
          <a:r>
            <a:rPr lang="en-IN" sz="1500" u="none" kern="1200" dirty="0">
              <a:solidFill>
                <a:schemeClr val="lt1"/>
              </a:solidFill>
              <a:latin typeface="Corbel"/>
              <a:ea typeface="Corbel"/>
              <a:cs typeface="Corbel"/>
              <a:sym typeface="Corbel"/>
            </a:rPr>
            <a:t>Lead Generation:</a:t>
          </a:r>
          <a:endParaRPr lang="en-IN" sz="1500" kern="1200" dirty="0"/>
        </a:p>
        <a:p>
          <a:pPr marL="0" lvl="0" indent="0" algn="ctr" defTabSz="666750">
            <a:lnSpc>
              <a:spcPct val="90000"/>
            </a:lnSpc>
            <a:spcBef>
              <a:spcPct val="0"/>
            </a:spcBef>
            <a:spcAft>
              <a:spcPct val="35000"/>
            </a:spcAft>
            <a:buClr>
              <a:schemeClr val="lt1"/>
            </a:buClr>
            <a:buSzPts val="1300"/>
            <a:buFont typeface="Corbel"/>
            <a:buNone/>
          </a:pPr>
          <a:r>
            <a:rPr lang="en-US" sz="1500" kern="1200" dirty="0">
              <a:solidFill>
                <a:schemeClr val="lt1"/>
              </a:solidFill>
              <a:latin typeface="Corbel"/>
              <a:ea typeface="Corbel"/>
              <a:cs typeface="Corbel"/>
              <a:sym typeface="Corbel"/>
            </a:rPr>
            <a:t>1. Ads on websites like Google</a:t>
          </a:r>
          <a:endParaRPr lang="en-US" sz="1500" kern="1200" dirty="0"/>
        </a:p>
        <a:p>
          <a:pPr marL="0" lvl="0" indent="0" algn="ctr" defTabSz="666750">
            <a:lnSpc>
              <a:spcPct val="90000"/>
            </a:lnSpc>
            <a:spcBef>
              <a:spcPct val="0"/>
            </a:spcBef>
            <a:spcAft>
              <a:spcPct val="35000"/>
            </a:spcAft>
            <a:buClr>
              <a:schemeClr val="lt1"/>
            </a:buClr>
            <a:buSzPts val="1300"/>
            <a:buFont typeface="Corbel"/>
            <a:buNone/>
          </a:pPr>
          <a:r>
            <a:rPr lang="en" sz="1500" kern="1200" dirty="0">
              <a:solidFill>
                <a:schemeClr val="lt1"/>
              </a:solidFill>
              <a:latin typeface="Corbel"/>
              <a:ea typeface="Corbel"/>
              <a:cs typeface="Corbel"/>
              <a:sym typeface="Corbel"/>
            </a:rPr>
            <a:t>2. Referrals</a:t>
          </a:r>
          <a:endParaRPr lang="en-IN" sz="1500" kern="1200" dirty="0"/>
        </a:p>
      </dsp:txBody>
      <dsp:txXfrm>
        <a:off x="78451" y="1214862"/>
        <a:ext cx="1692318" cy="1372347"/>
      </dsp:txXfrm>
    </dsp:sp>
    <dsp:sp modelId="{86F602C2-F014-4776-9573-42059B99B5F4}">
      <dsp:nvSpPr>
        <dsp:cNvPr id="0" name=""/>
        <dsp:cNvSpPr/>
      </dsp:nvSpPr>
      <dsp:spPr>
        <a:xfrm>
          <a:off x="1937050" y="1140621"/>
          <a:ext cx="1840800" cy="15208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Clr>
              <a:schemeClr val="lt1"/>
            </a:buClr>
            <a:buSzPts val="1300"/>
            <a:buFont typeface="Corbel"/>
            <a:buNone/>
          </a:pPr>
          <a:r>
            <a:rPr lang="en-US" sz="1500" kern="1200" dirty="0">
              <a:solidFill>
                <a:schemeClr val="lt1"/>
              </a:solidFill>
              <a:latin typeface="Corbel"/>
              <a:ea typeface="Corbel"/>
              <a:cs typeface="Corbel"/>
              <a:sym typeface="Corbel"/>
            </a:rPr>
            <a:t>Visit to X Education website by these potential customers  (professionals)</a:t>
          </a:r>
          <a:endParaRPr lang="en-IN" sz="1500" kern="1200" dirty="0"/>
        </a:p>
      </dsp:txBody>
      <dsp:txXfrm>
        <a:off x="2011291" y="1214862"/>
        <a:ext cx="1692318" cy="1372347"/>
      </dsp:txXfrm>
    </dsp:sp>
    <dsp:sp modelId="{7F0FEFE4-C715-4E5B-9C21-E9377862539E}">
      <dsp:nvSpPr>
        <dsp:cNvPr id="0" name=""/>
        <dsp:cNvSpPr/>
      </dsp:nvSpPr>
      <dsp:spPr>
        <a:xfrm>
          <a:off x="3869891" y="1140621"/>
          <a:ext cx="1840800" cy="15208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Clr>
              <a:schemeClr val="lt1"/>
            </a:buClr>
            <a:buSzPts val="1300"/>
            <a:buFont typeface="Corbel"/>
            <a:buNone/>
          </a:pPr>
          <a:r>
            <a:rPr lang="en-US" sz="1500" kern="1200" dirty="0">
              <a:solidFill>
                <a:schemeClr val="lt1"/>
              </a:solidFill>
              <a:latin typeface="Corbel"/>
              <a:ea typeface="Corbel"/>
              <a:cs typeface="Corbel"/>
              <a:sym typeface="Corbel"/>
            </a:rPr>
            <a:t>Visitors either provide Email id &amp; Contact Details </a:t>
          </a:r>
          <a:endParaRPr lang="en-US" sz="1500" kern="1200" dirty="0"/>
        </a:p>
        <a:p>
          <a:pPr marL="0" lvl="0" indent="0" algn="ctr" defTabSz="666750">
            <a:lnSpc>
              <a:spcPct val="90000"/>
            </a:lnSpc>
            <a:spcBef>
              <a:spcPct val="0"/>
            </a:spcBef>
            <a:spcAft>
              <a:spcPct val="35000"/>
            </a:spcAft>
            <a:buClr>
              <a:schemeClr val="lt1"/>
            </a:buClr>
            <a:buSzPts val="1300"/>
            <a:buFont typeface="Corbel"/>
            <a:buNone/>
          </a:pPr>
          <a:r>
            <a:rPr lang="en-IN" sz="1500" kern="1200" dirty="0">
              <a:solidFill>
                <a:schemeClr val="lt1"/>
              </a:solidFill>
              <a:latin typeface="Corbel"/>
              <a:ea typeface="Corbel"/>
              <a:cs typeface="Corbel"/>
              <a:sym typeface="Corbel"/>
            </a:rPr>
            <a:t>Or</a:t>
          </a:r>
          <a:endParaRPr lang="en-IN" sz="1500" kern="1200" dirty="0"/>
        </a:p>
        <a:p>
          <a:pPr marL="0" lvl="0" indent="0" algn="ctr" defTabSz="666750">
            <a:lnSpc>
              <a:spcPct val="90000"/>
            </a:lnSpc>
            <a:spcBef>
              <a:spcPct val="0"/>
            </a:spcBef>
            <a:spcAft>
              <a:spcPct val="35000"/>
            </a:spcAft>
            <a:buClr>
              <a:schemeClr val="lt1"/>
            </a:buClr>
            <a:buSzPts val="1300"/>
            <a:buFont typeface="Corbel"/>
            <a:buNone/>
          </a:pPr>
          <a:r>
            <a:rPr lang="en" sz="1500" kern="1200" dirty="0">
              <a:solidFill>
                <a:schemeClr val="lt1"/>
              </a:solidFill>
              <a:latin typeface="Corbel"/>
              <a:ea typeface="Corbel"/>
              <a:cs typeface="Corbel"/>
              <a:sym typeface="Corbel"/>
            </a:rPr>
            <a:t>View videos etc</a:t>
          </a:r>
          <a:endParaRPr lang="en-IN" sz="1500" kern="1200" dirty="0"/>
        </a:p>
      </dsp:txBody>
      <dsp:txXfrm>
        <a:off x="3944132" y="1214862"/>
        <a:ext cx="1692318" cy="1372347"/>
      </dsp:txXfrm>
    </dsp:sp>
    <dsp:sp modelId="{9736318F-6AE9-4A66-9DE1-82F9904BAF1E}">
      <dsp:nvSpPr>
        <dsp:cNvPr id="0" name=""/>
        <dsp:cNvSpPr/>
      </dsp:nvSpPr>
      <dsp:spPr>
        <a:xfrm>
          <a:off x="5802731" y="1140621"/>
          <a:ext cx="1840800" cy="15208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Clr>
              <a:schemeClr val="lt1"/>
            </a:buClr>
            <a:buSzPts val="1300"/>
            <a:buFont typeface="Corbel"/>
            <a:buNone/>
          </a:pPr>
          <a:r>
            <a:rPr lang="en-US" sz="1500" kern="1200" dirty="0">
              <a:solidFill>
                <a:schemeClr val="lt1"/>
              </a:solidFill>
              <a:latin typeface="Corbel"/>
              <a:ea typeface="Corbel"/>
              <a:cs typeface="Corbel"/>
              <a:sym typeface="Corbel"/>
            </a:rPr>
            <a:t>Tele calling and Emailing activity to all the leads</a:t>
          </a:r>
          <a:endParaRPr lang="en-IN" sz="1500" kern="1200" dirty="0"/>
        </a:p>
      </dsp:txBody>
      <dsp:txXfrm>
        <a:off x="5876972" y="1214862"/>
        <a:ext cx="1692318" cy="1372347"/>
      </dsp:txXfrm>
    </dsp:sp>
    <dsp:sp modelId="{1B8780F4-C222-46BE-B9EB-FF749BEF7621}">
      <dsp:nvSpPr>
        <dsp:cNvPr id="0" name=""/>
        <dsp:cNvSpPr/>
      </dsp:nvSpPr>
      <dsp:spPr>
        <a:xfrm>
          <a:off x="7735572" y="1140621"/>
          <a:ext cx="1840800" cy="15208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Clr>
              <a:schemeClr val="lt1"/>
            </a:buClr>
            <a:buSzPts val="1300"/>
            <a:buFont typeface="Corbel"/>
            <a:buNone/>
          </a:pPr>
          <a:r>
            <a:rPr lang="en-IN" sz="1500" kern="1200" dirty="0">
              <a:solidFill>
                <a:schemeClr val="lt1"/>
              </a:solidFill>
              <a:latin typeface="Corbel"/>
              <a:ea typeface="Corbel"/>
              <a:cs typeface="Corbel"/>
              <a:sym typeface="Corbel"/>
            </a:rPr>
            <a:t>~30% leads get converted</a:t>
          </a:r>
          <a:endParaRPr lang="en-IN" sz="1500" kern="1200" dirty="0"/>
        </a:p>
      </dsp:txBody>
      <dsp:txXfrm>
        <a:off x="7809813" y="1214862"/>
        <a:ext cx="1692318" cy="13723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59D34C-8136-467F-BB42-6D7DF75D4289}"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314120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9D34C-8136-467F-BB42-6D7DF75D4289}"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237591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9D34C-8136-467F-BB42-6D7DF75D4289}"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850DBA-6039-425F-B101-B01E1ED7CB9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79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59D34C-8136-467F-BB42-6D7DF75D4289}"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1131498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59D34C-8136-467F-BB42-6D7DF75D4289}"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850DBA-6039-425F-B101-B01E1ED7CB9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7698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59D34C-8136-467F-BB42-6D7DF75D4289}"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308044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9D34C-8136-467F-BB42-6D7DF75D4289}"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1059276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9D34C-8136-467F-BB42-6D7DF75D4289}"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261568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9D34C-8136-467F-BB42-6D7DF75D4289}"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370853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9D34C-8136-467F-BB42-6D7DF75D4289}"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336442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59D34C-8136-467F-BB42-6D7DF75D4289}"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398184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59D34C-8136-467F-BB42-6D7DF75D4289}" type="datetimeFigureOut">
              <a:rPr lang="en-IN" smtClean="0"/>
              <a:t>27-12-2022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377261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59D34C-8136-467F-BB42-6D7DF75D4289}" type="datetimeFigureOut">
              <a:rPr lang="en-IN" smtClean="0"/>
              <a:t>27-12-2022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142585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9D34C-8136-467F-BB42-6D7DF75D4289}" type="datetimeFigureOut">
              <a:rPr lang="en-IN" smtClean="0"/>
              <a:t>27-12-2022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11514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59D34C-8136-467F-BB42-6D7DF75D4289}"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75726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59D34C-8136-467F-BB42-6D7DF75D4289}"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850DBA-6039-425F-B101-B01E1ED7CB9C}" type="slidenum">
              <a:rPr lang="en-IN" smtClean="0"/>
              <a:t>‹#›</a:t>
            </a:fld>
            <a:endParaRPr lang="en-IN"/>
          </a:p>
        </p:txBody>
      </p:sp>
    </p:spTree>
    <p:extLst>
      <p:ext uri="{BB962C8B-B14F-4D97-AF65-F5344CB8AC3E}">
        <p14:creationId xmlns:p14="http://schemas.microsoft.com/office/powerpoint/2010/main" val="27288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59D34C-8136-467F-BB42-6D7DF75D4289}" type="datetimeFigureOut">
              <a:rPr lang="en-IN" smtClean="0"/>
              <a:t>27-12-2022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850DBA-6039-425F-B101-B01E1ED7CB9C}" type="slidenum">
              <a:rPr lang="en-IN" smtClean="0"/>
              <a:t>‹#›</a:t>
            </a:fld>
            <a:endParaRPr lang="en-IN"/>
          </a:p>
        </p:txBody>
      </p:sp>
    </p:spTree>
    <p:extLst>
      <p:ext uri="{BB962C8B-B14F-4D97-AF65-F5344CB8AC3E}">
        <p14:creationId xmlns:p14="http://schemas.microsoft.com/office/powerpoint/2010/main" val="397289291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7/06/relationships/model3d" Target="../media/model3d1.glb"/><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2AA4-ABF3-A738-7EC9-A88F48BC2229}"/>
              </a:ext>
            </a:extLst>
          </p:cNvPr>
          <p:cNvSpPr>
            <a:spLocks noGrp="1"/>
          </p:cNvSpPr>
          <p:nvPr>
            <p:ph type="ctrTitle"/>
          </p:nvPr>
        </p:nvSpPr>
        <p:spPr>
          <a:xfrm>
            <a:off x="1455577" y="954338"/>
            <a:ext cx="10049036" cy="2572633"/>
          </a:xfrm>
        </p:spPr>
        <p:txBody>
          <a:bodyPr>
            <a:normAutofit/>
          </a:bodyPr>
          <a:lstStyle/>
          <a:p>
            <a:r>
              <a:rPr lang="en-IN" sz="4400" dirty="0"/>
              <a:t>X EDUCATION- LEAD SCORING</a:t>
            </a:r>
            <a:br>
              <a:rPr lang="en-IN" sz="4400" dirty="0"/>
            </a:br>
            <a:r>
              <a:rPr lang="en-IN" sz="4400" dirty="0"/>
              <a:t>CASE STUDY</a:t>
            </a:r>
            <a:br>
              <a:rPr lang="en-IN" sz="4400" dirty="0"/>
            </a:br>
            <a:r>
              <a:rPr lang="en-IN" sz="4400" dirty="0"/>
              <a:t>(</a:t>
            </a:r>
            <a:r>
              <a:rPr lang="en-IN" sz="2700" dirty="0"/>
              <a:t>Identification of Hot Leads to focus more on them and thus enhance the conversion ratio for X Education)</a:t>
            </a:r>
          </a:p>
        </p:txBody>
      </p:sp>
      <p:sp>
        <p:nvSpPr>
          <p:cNvPr id="3" name="Subtitle 2">
            <a:extLst>
              <a:ext uri="{FF2B5EF4-FFF2-40B4-BE49-F238E27FC236}">
                <a16:creationId xmlns:a16="http://schemas.microsoft.com/office/drawing/2014/main" id="{06EE962D-15F3-3AF3-4239-6D05CE8B8BF0}"/>
              </a:ext>
            </a:extLst>
          </p:cNvPr>
          <p:cNvSpPr>
            <a:spLocks noGrp="1"/>
          </p:cNvSpPr>
          <p:nvPr>
            <p:ph type="subTitle" idx="1"/>
          </p:nvPr>
        </p:nvSpPr>
        <p:spPr>
          <a:xfrm>
            <a:off x="1810138" y="4506686"/>
            <a:ext cx="3508311" cy="1735493"/>
          </a:xfrm>
        </p:spPr>
        <p:txBody>
          <a:bodyPr>
            <a:normAutofit/>
          </a:bodyPr>
          <a:lstStyle/>
          <a:p>
            <a:r>
              <a:rPr lang="en-IN" b="1" dirty="0"/>
              <a:t>GROUP MEMBERS-</a:t>
            </a:r>
          </a:p>
          <a:p>
            <a:r>
              <a:rPr lang="en-IN" b="1" i="0" dirty="0">
                <a:solidFill>
                  <a:schemeClr val="accent3">
                    <a:lumMod val="75000"/>
                  </a:schemeClr>
                </a:solidFill>
                <a:effectLst/>
                <a:latin typeface="Lato" panose="020B0604020202020204" pitchFamily="34" charset="0"/>
              </a:rPr>
              <a:t>Yechuri Mytreya</a:t>
            </a:r>
          </a:p>
          <a:p>
            <a:r>
              <a:rPr lang="en-IN" b="1" i="0" dirty="0">
                <a:solidFill>
                  <a:schemeClr val="accent3">
                    <a:lumMod val="75000"/>
                  </a:schemeClr>
                </a:solidFill>
                <a:effectLst/>
                <a:latin typeface="Lato" panose="020F0502020204030203" pitchFamily="34" charset="0"/>
              </a:rPr>
              <a:t>Vivekanand Mishra</a:t>
            </a:r>
          </a:p>
          <a:p>
            <a:r>
              <a:rPr lang="en-IN" b="1" dirty="0">
                <a:solidFill>
                  <a:schemeClr val="accent3">
                    <a:lumMod val="75000"/>
                  </a:schemeClr>
                </a:solidFill>
              </a:rPr>
              <a:t>Anju Bani</a:t>
            </a:r>
          </a:p>
        </p:txBody>
      </p:sp>
    </p:spTree>
    <p:extLst>
      <p:ext uri="{BB962C8B-B14F-4D97-AF65-F5344CB8AC3E}">
        <p14:creationId xmlns:p14="http://schemas.microsoft.com/office/powerpoint/2010/main" val="351998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4B51DE-8240-0B30-C196-2C1C24B18AC6}"/>
              </a:ext>
            </a:extLst>
          </p:cNvPr>
          <p:cNvSpPr txBox="1"/>
          <p:nvPr/>
        </p:nvSpPr>
        <p:spPr>
          <a:xfrm>
            <a:off x="2614570" y="691964"/>
            <a:ext cx="7227520" cy="646331"/>
          </a:xfrm>
          <a:prstGeom prst="rect">
            <a:avLst/>
          </a:prstGeom>
          <a:noFill/>
        </p:spPr>
        <p:txBody>
          <a:bodyPr wrap="square">
            <a:spAutoFit/>
          </a:bodyPr>
          <a:lstStyle/>
          <a:p>
            <a:pPr marL="0" lvl="0" indent="0" algn="ctr" rtl="0">
              <a:spcBef>
                <a:spcPts val="0"/>
              </a:spcBef>
              <a:spcAft>
                <a:spcPts val="0"/>
              </a:spcAft>
              <a:buNone/>
            </a:pPr>
            <a:r>
              <a:rPr lang="en-US" sz="1800" b="1" dirty="0">
                <a:latin typeface="Roboto"/>
                <a:ea typeface="Roboto"/>
                <a:cs typeface="Roboto"/>
                <a:sym typeface="Roboto"/>
              </a:rPr>
              <a:t>EDA plots depicting variation in categorical column (Last Activity) for those who Converted and those who didn't.</a:t>
            </a:r>
          </a:p>
        </p:txBody>
      </p:sp>
      <p:pic>
        <p:nvPicPr>
          <p:cNvPr id="6" name="Google Shape;327;p38">
            <a:extLst>
              <a:ext uri="{FF2B5EF4-FFF2-40B4-BE49-F238E27FC236}">
                <a16:creationId xmlns:a16="http://schemas.microsoft.com/office/drawing/2014/main" id="{8E4D42EA-02D5-7F38-8315-A0D0EF38EB24}"/>
              </a:ext>
            </a:extLst>
          </p:cNvPr>
          <p:cNvPicPr preferRelativeResize="0"/>
          <p:nvPr/>
        </p:nvPicPr>
        <p:blipFill>
          <a:blip r:embed="rId2">
            <a:alphaModFix/>
          </a:blip>
          <a:stretch>
            <a:fillRect/>
          </a:stretch>
        </p:blipFill>
        <p:spPr>
          <a:xfrm>
            <a:off x="1843757" y="1754749"/>
            <a:ext cx="8769145" cy="4321585"/>
          </a:xfrm>
          <a:prstGeom prst="rect">
            <a:avLst/>
          </a:prstGeom>
          <a:noFill/>
          <a:ln>
            <a:noFill/>
          </a:ln>
        </p:spPr>
      </p:pic>
    </p:spTree>
    <p:extLst>
      <p:ext uri="{BB962C8B-B14F-4D97-AF65-F5344CB8AC3E}">
        <p14:creationId xmlns:p14="http://schemas.microsoft.com/office/powerpoint/2010/main" val="43593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33;p39">
            <a:extLst>
              <a:ext uri="{FF2B5EF4-FFF2-40B4-BE49-F238E27FC236}">
                <a16:creationId xmlns:a16="http://schemas.microsoft.com/office/drawing/2014/main" id="{E2C9EEB2-5214-A474-2747-BFB1E5C6935B}"/>
              </a:ext>
            </a:extLst>
          </p:cNvPr>
          <p:cNvPicPr preferRelativeResize="0"/>
          <p:nvPr/>
        </p:nvPicPr>
        <p:blipFill>
          <a:blip r:embed="rId2">
            <a:alphaModFix/>
          </a:blip>
          <a:stretch>
            <a:fillRect/>
          </a:stretch>
        </p:blipFill>
        <p:spPr>
          <a:xfrm>
            <a:off x="2463281" y="1558212"/>
            <a:ext cx="7265437" cy="4609322"/>
          </a:xfrm>
          <a:prstGeom prst="rect">
            <a:avLst/>
          </a:prstGeom>
          <a:noFill/>
          <a:ln>
            <a:noFill/>
          </a:ln>
        </p:spPr>
      </p:pic>
      <p:sp>
        <p:nvSpPr>
          <p:cNvPr id="4" name="TextBox 3">
            <a:extLst>
              <a:ext uri="{FF2B5EF4-FFF2-40B4-BE49-F238E27FC236}">
                <a16:creationId xmlns:a16="http://schemas.microsoft.com/office/drawing/2014/main" id="{F98C98A5-6C87-08A8-812A-684BB502FD06}"/>
              </a:ext>
            </a:extLst>
          </p:cNvPr>
          <p:cNvSpPr txBox="1"/>
          <p:nvPr/>
        </p:nvSpPr>
        <p:spPr>
          <a:xfrm>
            <a:off x="2712876" y="634882"/>
            <a:ext cx="7015842" cy="923330"/>
          </a:xfrm>
          <a:prstGeom prst="rect">
            <a:avLst/>
          </a:prstGeom>
          <a:noFill/>
        </p:spPr>
        <p:txBody>
          <a:bodyPr wrap="square">
            <a:spAutoFit/>
          </a:bodyPr>
          <a:lstStyle/>
          <a:p>
            <a:pPr marL="0" lvl="0" indent="0" algn="ctr" rtl="0">
              <a:spcBef>
                <a:spcPts val="0"/>
              </a:spcBef>
              <a:spcAft>
                <a:spcPts val="0"/>
              </a:spcAft>
              <a:buNone/>
            </a:pPr>
            <a:r>
              <a:rPr lang="en-US" sz="1800" b="1" dirty="0">
                <a:latin typeface="Roboto"/>
                <a:ea typeface="Roboto"/>
                <a:cs typeface="Roboto"/>
                <a:sym typeface="Roboto"/>
              </a:rPr>
              <a:t>EDA plots depicting variation in categorical column (A free copy of Mastering The Interview) for those who Converted and those who didn't.</a:t>
            </a:r>
          </a:p>
        </p:txBody>
      </p:sp>
    </p:spTree>
    <p:extLst>
      <p:ext uri="{BB962C8B-B14F-4D97-AF65-F5344CB8AC3E}">
        <p14:creationId xmlns:p14="http://schemas.microsoft.com/office/powerpoint/2010/main" val="320028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39;p40">
            <a:extLst>
              <a:ext uri="{FF2B5EF4-FFF2-40B4-BE49-F238E27FC236}">
                <a16:creationId xmlns:a16="http://schemas.microsoft.com/office/drawing/2014/main" id="{DA98B28A-6E5A-96FA-3EA7-2D1DAF6FDD57}"/>
              </a:ext>
            </a:extLst>
          </p:cNvPr>
          <p:cNvPicPr preferRelativeResize="0"/>
          <p:nvPr/>
        </p:nvPicPr>
        <p:blipFill>
          <a:blip r:embed="rId2">
            <a:alphaModFix/>
          </a:blip>
          <a:stretch>
            <a:fillRect/>
          </a:stretch>
        </p:blipFill>
        <p:spPr>
          <a:xfrm>
            <a:off x="2351314" y="1772286"/>
            <a:ext cx="6951306" cy="4264620"/>
          </a:xfrm>
          <a:prstGeom prst="rect">
            <a:avLst/>
          </a:prstGeom>
          <a:noFill/>
          <a:ln>
            <a:noFill/>
          </a:ln>
        </p:spPr>
      </p:pic>
      <p:sp>
        <p:nvSpPr>
          <p:cNvPr id="4" name="TextBox 3">
            <a:extLst>
              <a:ext uri="{FF2B5EF4-FFF2-40B4-BE49-F238E27FC236}">
                <a16:creationId xmlns:a16="http://schemas.microsoft.com/office/drawing/2014/main" id="{C69D859F-97F6-D23A-52EA-BB6C0D65FDC5}"/>
              </a:ext>
            </a:extLst>
          </p:cNvPr>
          <p:cNvSpPr txBox="1"/>
          <p:nvPr/>
        </p:nvSpPr>
        <p:spPr>
          <a:xfrm>
            <a:off x="2267339" y="779106"/>
            <a:ext cx="7296539" cy="646331"/>
          </a:xfrm>
          <a:prstGeom prst="rect">
            <a:avLst/>
          </a:prstGeom>
          <a:noFill/>
        </p:spPr>
        <p:txBody>
          <a:bodyPr wrap="square">
            <a:spAutoFit/>
          </a:bodyPr>
          <a:lstStyle/>
          <a:p>
            <a:r>
              <a:rPr lang="en" sz="1800" b="1" dirty="0">
                <a:latin typeface="Roboto"/>
                <a:ea typeface="Roboto"/>
                <a:cs typeface="Roboto"/>
                <a:sym typeface="Roboto"/>
              </a:rPr>
              <a:t>EDA plots depicting variation in categorical column (Do Not Email) for those who Converted and those who didn't</a:t>
            </a:r>
            <a:endParaRPr lang="en-IN" dirty="0"/>
          </a:p>
        </p:txBody>
      </p:sp>
    </p:spTree>
    <p:extLst>
      <p:ext uri="{BB962C8B-B14F-4D97-AF65-F5344CB8AC3E}">
        <p14:creationId xmlns:p14="http://schemas.microsoft.com/office/powerpoint/2010/main" val="352530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45;p41">
            <a:extLst>
              <a:ext uri="{FF2B5EF4-FFF2-40B4-BE49-F238E27FC236}">
                <a16:creationId xmlns:a16="http://schemas.microsoft.com/office/drawing/2014/main" id="{B74E7489-D0A7-13C0-3DF3-BF513CC862B1}"/>
              </a:ext>
            </a:extLst>
          </p:cNvPr>
          <p:cNvPicPr preferRelativeResize="0"/>
          <p:nvPr/>
        </p:nvPicPr>
        <p:blipFill>
          <a:blip r:embed="rId2">
            <a:alphaModFix/>
          </a:blip>
          <a:stretch>
            <a:fillRect/>
          </a:stretch>
        </p:blipFill>
        <p:spPr>
          <a:xfrm>
            <a:off x="2410407" y="2033543"/>
            <a:ext cx="7302759" cy="4143322"/>
          </a:xfrm>
          <a:prstGeom prst="rect">
            <a:avLst/>
          </a:prstGeom>
          <a:noFill/>
          <a:ln>
            <a:noFill/>
          </a:ln>
        </p:spPr>
      </p:pic>
      <p:sp>
        <p:nvSpPr>
          <p:cNvPr id="4" name="TextBox 3">
            <a:extLst>
              <a:ext uri="{FF2B5EF4-FFF2-40B4-BE49-F238E27FC236}">
                <a16:creationId xmlns:a16="http://schemas.microsoft.com/office/drawing/2014/main" id="{B61B2670-EEA7-BD7A-60CE-AEF922CF7D87}"/>
              </a:ext>
            </a:extLst>
          </p:cNvPr>
          <p:cNvSpPr txBox="1"/>
          <p:nvPr/>
        </p:nvSpPr>
        <p:spPr>
          <a:xfrm>
            <a:off x="3050330" y="681135"/>
            <a:ext cx="7073383" cy="646331"/>
          </a:xfrm>
          <a:prstGeom prst="rect">
            <a:avLst/>
          </a:prstGeom>
          <a:noFill/>
        </p:spPr>
        <p:txBody>
          <a:bodyPr wrap="square">
            <a:spAutoFit/>
          </a:bodyPr>
          <a:lstStyle/>
          <a:p>
            <a:pPr marL="0" lvl="0" indent="0" algn="ctr" rtl="0">
              <a:spcBef>
                <a:spcPts val="0"/>
              </a:spcBef>
              <a:spcAft>
                <a:spcPts val="0"/>
              </a:spcAft>
              <a:buNone/>
            </a:pPr>
            <a:r>
              <a:rPr lang="en-US" sz="1800" b="1" dirty="0">
                <a:latin typeface="Roboto"/>
                <a:ea typeface="Roboto"/>
                <a:cs typeface="Roboto"/>
                <a:sym typeface="Roboto"/>
              </a:rPr>
              <a:t>EDA plots depicting variation in categorical column (Lead Origin) for those who Converted and those who didn't.</a:t>
            </a:r>
          </a:p>
        </p:txBody>
      </p:sp>
    </p:spTree>
    <p:extLst>
      <p:ext uri="{BB962C8B-B14F-4D97-AF65-F5344CB8AC3E}">
        <p14:creationId xmlns:p14="http://schemas.microsoft.com/office/powerpoint/2010/main" val="1795823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51;p42">
            <a:extLst>
              <a:ext uri="{FF2B5EF4-FFF2-40B4-BE49-F238E27FC236}">
                <a16:creationId xmlns:a16="http://schemas.microsoft.com/office/drawing/2014/main" id="{B9771F61-D711-2EFB-4891-F14D81F36DE6}"/>
              </a:ext>
            </a:extLst>
          </p:cNvPr>
          <p:cNvPicPr preferRelativeResize="0"/>
          <p:nvPr/>
        </p:nvPicPr>
        <p:blipFill>
          <a:blip r:embed="rId2">
            <a:alphaModFix/>
          </a:blip>
          <a:stretch>
            <a:fillRect/>
          </a:stretch>
        </p:blipFill>
        <p:spPr>
          <a:xfrm>
            <a:off x="2475721" y="1996218"/>
            <a:ext cx="7722637" cy="4012695"/>
          </a:xfrm>
          <a:prstGeom prst="rect">
            <a:avLst/>
          </a:prstGeom>
          <a:noFill/>
          <a:ln>
            <a:noFill/>
          </a:ln>
        </p:spPr>
      </p:pic>
      <p:sp>
        <p:nvSpPr>
          <p:cNvPr id="4" name="TextBox 3">
            <a:extLst>
              <a:ext uri="{FF2B5EF4-FFF2-40B4-BE49-F238E27FC236}">
                <a16:creationId xmlns:a16="http://schemas.microsoft.com/office/drawing/2014/main" id="{F6AF7736-956D-366A-145D-70F2826700FB}"/>
              </a:ext>
            </a:extLst>
          </p:cNvPr>
          <p:cNvSpPr txBox="1"/>
          <p:nvPr/>
        </p:nvSpPr>
        <p:spPr>
          <a:xfrm>
            <a:off x="2862166" y="675210"/>
            <a:ext cx="7224226" cy="646331"/>
          </a:xfrm>
          <a:prstGeom prst="rect">
            <a:avLst/>
          </a:prstGeom>
          <a:noFill/>
        </p:spPr>
        <p:txBody>
          <a:bodyPr wrap="square">
            <a:spAutoFit/>
          </a:bodyPr>
          <a:lstStyle/>
          <a:p>
            <a:pPr marL="0" lvl="0" indent="0" algn="ctr" rtl="0">
              <a:spcBef>
                <a:spcPts val="0"/>
              </a:spcBef>
              <a:spcAft>
                <a:spcPts val="0"/>
              </a:spcAft>
              <a:buNone/>
            </a:pPr>
            <a:r>
              <a:rPr lang="en-US" sz="1800" b="1" dirty="0">
                <a:latin typeface="Roboto"/>
                <a:ea typeface="Roboto"/>
                <a:cs typeface="Roboto"/>
                <a:sym typeface="Roboto"/>
              </a:rPr>
              <a:t>EDA plots depicting variation in categorical column (Lead Source) for those who Converted and those who didn't.</a:t>
            </a:r>
          </a:p>
        </p:txBody>
      </p:sp>
    </p:spTree>
    <p:extLst>
      <p:ext uri="{BB962C8B-B14F-4D97-AF65-F5344CB8AC3E}">
        <p14:creationId xmlns:p14="http://schemas.microsoft.com/office/powerpoint/2010/main" val="2469055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57;p43">
            <a:extLst>
              <a:ext uri="{FF2B5EF4-FFF2-40B4-BE49-F238E27FC236}">
                <a16:creationId xmlns:a16="http://schemas.microsoft.com/office/drawing/2014/main" id="{3AB32F4E-FEB3-ECA3-79C2-21908D39024F}"/>
              </a:ext>
            </a:extLst>
          </p:cNvPr>
          <p:cNvPicPr preferRelativeResize="0"/>
          <p:nvPr/>
        </p:nvPicPr>
        <p:blipFill>
          <a:blip r:embed="rId2">
            <a:alphaModFix/>
          </a:blip>
          <a:stretch>
            <a:fillRect/>
          </a:stretch>
        </p:blipFill>
        <p:spPr>
          <a:xfrm>
            <a:off x="2770413" y="1984505"/>
            <a:ext cx="6877439" cy="4061732"/>
          </a:xfrm>
          <a:prstGeom prst="rect">
            <a:avLst/>
          </a:prstGeom>
          <a:noFill/>
          <a:ln>
            <a:noFill/>
          </a:ln>
        </p:spPr>
      </p:pic>
      <p:sp>
        <p:nvSpPr>
          <p:cNvPr id="4" name="TextBox 3">
            <a:extLst>
              <a:ext uri="{FF2B5EF4-FFF2-40B4-BE49-F238E27FC236}">
                <a16:creationId xmlns:a16="http://schemas.microsoft.com/office/drawing/2014/main" id="{93921410-DC51-856F-590B-3545ED590E4C}"/>
              </a:ext>
            </a:extLst>
          </p:cNvPr>
          <p:cNvSpPr txBox="1"/>
          <p:nvPr/>
        </p:nvSpPr>
        <p:spPr>
          <a:xfrm>
            <a:off x="2770413" y="639347"/>
            <a:ext cx="7944238" cy="646331"/>
          </a:xfrm>
          <a:prstGeom prst="rect">
            <a:avLst/>
          </a:prstGeom>
          <a:noFill/>
        </p:spPr>
        <p:txBody>
          <a:bodyPr wrap="square">
            <a:spAutoFit/>
          </a:bodyPr>
          <a:lstStyle/>
          <a:p>
            <a:pPr marL="0" lvl="0" indent="0" algn="ctr" rtl="0">
              <a:spcBef>
                <a:spcPts val="0"/>
              </a:spcBef>
              <a:spcAft>
                <a:spcPts val="0"/>
              </a:spcAft>
              <a:buNone/>
            </a:pPr>
            <a:r>
              <a:rPr lang="en-US" sz="1800" b="1" dirty="0">
                <a:latin typeface="Roboto"/>
                <a:ea typeface="Roboto"/>
                <a:cs typeface="Roboto"/>
                <a:sym typeface="Roboto"/>
              </a:rPr>
              <a:t>EDA plots depicting variation in categorical column (Last Notable Activity) for those who Converted and those who didn't.</a:t>
            </a:r>
          </a:p>
        </p:txBody>
      </p:sp>
    </p:spTree>
    <p:extLst>
      <p:ext uri="{BB962C8B-B14F-4D97-AF65-F5344CB8AC3E}">
        <p14:creationId xmlns:p14="http://schemas.microsoft.com/office/powerpoint/2010/main" val="160450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63;p44">
            <a:extLst>
              <a:ext uri="{FF2B5EF4-FFF2-40B4-BE49-F238E27FC236}">
                <a16:creationId xmlns:a16="http://schemas.microsoft.com/office/drawing/2014/main" id="{F265F248-B736-A3D0-3899-60601355B644}"/>
              </a:ext>
            </a:extLst>
          </p:cNvPr>
          <p:cNvPicPr preferRelativeResize="0"/>
          <p:nvPr/>
        </p:nvPicPr>
        <p:blipFill>
          <a:blip r:embed="rId2">
            <a:alphaModFix/>
          </a:blip>
          <a:stretch>
            <a:fillRect/>
          </a:stretch>
        </p:blipFill>
        <p:spPr>
          <a:xfrm>
            <a:off x="2939142" y="1987420"/>
            <a:ext cx="6313715" cy="4455368"/>
          </a:xfrm>
          <a:prstGeom prst="rect">
            <a:avLst/>
          </a:prstGeom>
          <a:noFill/>
          <a:ln>
            <a:noFill/>
          </a:ln>
        </p:spPr>
      </p:pic>
      <p:sp>
        <p:nvSpPr>
          <p:cNvPr id="4" name="TextBox 3">
            <a:extLst>
              <a:ext uri="{FF2B5EF4-FFF2-40B4-BE49-F238E27FC236}">
                <a16:creationId xmlns:a16="http://schemas.microsoft.com/office/drawing/2014/main" id="{97C565E6-2C61-1D73-B2A0-E835A8FDBA5A}"/>
              </a:ext>
            </a:extLst>
          </p:cNvPr>
          <p:cNvSpPr txBox="1"/>
          <p:nvPr/>
        </p:nvSpPr>
        <p:spPr>
          <a:xfrm>
            <a:off x="2750199" y="721864"/>
            <a:ext cx="8185279" cy="369332"/>
          </a:xfrm>
          <a:prstGeom prst="rect">
            <a:avLst/>
          </a:prstGeom>
          <a:noFill/>
        </p:spPr>
        <p:txBody>
          <a:bodyPr wrap="square">
            <a:spAutoFit/>
          </a:bodyPr>
          <a:lstStyle/>
          <a:p>
            <a:r>
              <a:rPr lang="en" sz="1800" b="1" dirty="0">
                <a:latin typeface="Roboto"/>
                <a:ea typeface="Roboto"/>
                <a:cs typeface="Roboto"/>
                <a:sym typeface="Roboto"/>
              </a:rPr>
              <a:t>EDA plots depicting correlation (Heat Map) of all selected numerical columns</a:t>
            </a:r>
            <a:endParaRPr lang="en-IN" dirty="0"/>
          </a:p>
        </p:txBody>
      </p:sp>
    </p:spTree>
    <p:extLst>
      <p:ext uri="{BB962C8B-B14F-4D97-AF65-F5344CB8AC3E}">
        <p14:creationId xmlns:p14="http://schemas.microsoft.com/office/powerpoint/2010/main" val="9745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69;p45">
            <a:extLst>
              <a:ext uri="{FF2B5EF4-FFF2-40B4-BE49-F238E27FC236}">
                <a16:creationId xmlns:a16="http://schemas.microsoft.com/office/drawing/2014/main" id="{C1E6E477-8780-FD4D-FBA9-4A4D95F44005}"/>
              </a:ext>
            </a:extLst>
          </p:cNvPr>
          <p:cNvPicPr preferRelativeResize="0"/>
          <p:nvPr/>
        </p:nvPicPr>
        <p:blipFill>
          <a:blip r:embed="rId2">
            <a:alphaModFix/>
          </a:blip>
          <a:stretch>
            <a:fillRect/>
          </a:stretch>
        </p:blipFill>
        <p:spPr>
          <a:xfrm>
            <a:off x="2164702" y="1475601"/>
            <a:ext cx="8024327" cy="5083819"/>
          </a:xfrm>
          <a:prstGeom prst="rect">
            <a:avLst/>
          </a:prstGeom>
          <a:noFill/>
          <a:ln>
            <a:noFill/>
          </a:ln>
        </p:spPr>
      </p:pic>
      <p:sp>
        <p:nvSpPr>
          <p:cNvPr id="4" name="TextBox 3">
            <a:extLst>
              <a:ext uri="{FF2B5EF4-FFF2-40B4-BE49-F238E27FC236}">
                <a16:creationId xmlns:a16="http://schemas.microsoft.com/office/drawing/2014/main" id="{23606B94-A22C-4DD6-CB4B-8B7CA74407FB}"/>
              </a:ext>
            </a:extLst>
          </p:cNvPr>
          <p:cNvSpPr txBox="1"/>
          <p:nvPr/>
        </p:nvSpPr>
        <p:spPr>
          <a:xfrm>
            <a:off x="2778190" y="647218"/>
            <a:ext cx="7121590" cy="646331"/>
          </a:xfrm>
          <a:prstGeom prst="rect">
            <a:avLst/>
          </a:prstGeom>
          <a:noFill/>
        </p:spPr>
        <p:txBody>
          <a:bodyPr wrap="square">
            <a:spAutoFit/>
          </a:bodyPr>
          <a:lstStyle/>
          <a:p>
            <a:pPr marL="0" lvl="0" indent="0" algn="ctr" rtl="0">
              <a:spcBef>
                <a:spcPts val="0"/>
              </a:spcBef>
              <a:spcAft>
                <a:spcPts val="0"/>
              </a:spcAft>
              <a:buNone/>
            </a:pPr>
            <a:r>
              <a:rPr lang="en-US" sz="1800" b="1" dirty="0">
                <a:latin typeface="Roboto"/>
                <a:ea typeface="Roboto"/>
                <a:cs typeface="Roboto"/>
                <a:sym typeface="Roboto"/>
              </a:rPr>
              <a:t>EDA plots depicting correlation (Heat Map) of all selected columns (numerical columns and dummy columns).</a:t>
            </a:r>
          </a:p>
        </p:txBody>
      </p:sp>
    </p:spTree>
    <p:extLst>
      <p:ext uri="{BB962C8B-B14F-4D97-AF65-F5344CB8AC3E}">
        <p14:creationId xmlns:p14="http://schemas.microsoft.com/office/powerpoint/2010/main" val="127634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DCD5-C312-6BB7-39D1-DD40CD1E12E4}"/>
              </a:ext>
            </a:extLst>
          </p:cNvPr>
          <p:cNvSpPr>
            <a:spLocks noGrp="1"/>
          </p:cNvSpPr>
          <p:nvPr>
            <p:ph type="title"/>
          </p:nvPr>
        </p:nvSpPr>
        <p:spPr>
          <a:xfrm>
            <a:off x="1640156" y="699795"/>
            <a:ext cx="8911687" cy="569167"/>
          </a:xfrm>
        </p:spPr>
        <p:txBody>
          <a:bodyPr>
            <a:normAutofit fontScale="90000"/>
          </a:bodyPr>
          <a:lstStyle/>
          <a:p>
            <a:r>
              <a:rPr lang="en-IN" dirty="0"/>
              <a:t>MODEL ANALYSIS</a:t>
            </a:r>
          </a:p>
        </p:txBody>
      </p:sp>
      <p:sp>
        <p:nvSpPr>
          <p:cNvPr id="3" name="Content Placeholder 2">
            <a:extLst>
              <a:ext uri="{FF2B5EF4-FFF2-40B4-BE49-F238E27FC236}">
                <a16:creationId xmlns:a16="http://schemas.microsoft.com/office/drawing/2014/main" id="{87F09998-9662-7E58-95D4-76A0CA7571F7}"/>
              </a:ext>
            </a:extLst>
          </p:cNvPr>
          <p:cNvSpPr>
            <a:spLocks noGrp="1"/>
          </p:cNvSpPr>
          <p:nvPr>
            <p:ph idx="1"/>
          </p:nvPr>
        </p:nvSpPr>
        <p:spPr>
          <a:xfrm>
            <a:off x="1212980" y="1707502"/>
            <a:ext cx="9041330" cy="3979786"/>
          </a:xfrm>
        </p:spPr>
        <p:txBody>
          <a:bodyPr/>
          <a:lstStyle/>
          <a:p>
            <a:pPr marL="0" indent="0">
              <a:buNone/>
            </a:pPr>
            <a:r>
              <a:rPr lang="en-US" sz="2400" dirty="0"/>
              <a:t>Performance of our Final Model</a:t>
            </a:r>
          </a:p>
          <a:p>
            <a:pPr marL="0" indent="0">
              <a:buNone/>
            </a:pPr>
            <a:endParaRPr lang="en-US" dirty="0"/>
          </a:p>
          <a:p>
            <a:pPr>
              <a:spcBef>
                <a:spcPts val="0"/>
              </a:spcBef>
            </a:pPr>
            <a:r>
              <a:rPr lang="en-US" dirty="0"/>
              <a:t>Overall accuracy on Test set: 0.786</a:t>
            </a:r>
          </a:p>
          <a:p>
            <a:pPr marL="0" indent="0">
              <a:spcBef>
                <a:spcPts val="0"/>
              </a:spcBef>
              <a:buNone/>
            </a:pPr>
            <a:endParaRPr lang="en-US" dirty="0"/>
          </a:p>
          <a:p>
            <a:pPr>
              <a:spcBef>
                <a:spcPts val="0"/>
              </a:spcBef>
            </a:pPr>
            <a:r>
              <a:rPr lang="en-US" dirty="0"/>
              <a:t>Sensitivity of our logistic regression model: 0.733</a:t>
            </a:r>
          </a:p>
          <a:p>
            <a:pPr marL="0" indent="0">
              <a:spcBef>
                <a:spcPts val="0"/>
              </a:spcBef>
              <a:buNone/>
            </a:pPr>
            <a:endParaRPr lang="en-US" dirty="0"/>
          </a:p>
          <a:p>
            <a:pPr>
              <a:spcBef>
                <a:spcPts val="0"/>
              </a:spcBef>
            </a:pPr>
            <a:r>
              <a:rPr lang="en-US" dirty="0"/>
              <a:t>Specificity of our logistic regression model: 0.823</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80488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8FB2-82EA-64CB-B188-AB489B93C9EC}"/>
              </a:ext>
            </a:extLst>
          </p:cNvPr>
          <p:cNvSpPr>
            <a:spLocks noGrp="1"/>
          </p:cNvSpPr>
          <p:nvPr>
            <p:ph type="title"/>
          </p:nvPr>
        </p:nvSpPr>
        <p:spPr>
          <a:xfrm>
            <a:off x="1715847" y="709127"/>
            <a:ext cx="8911687" cy="550506"/>
          </a:xfrm>
        </p:spPr>
        <p:txBody>
          <a:bodyPr>
            <a:normAutofit fontScale="90000"/>
          </a:bodyPr>
          <a:lstStyle/>
          <a:p>
            <a:r>
              <a:rPr lang="en" dirty="0"/>
              <a:t>Inferences from Model</a:t>
            </a:r>
            <a:endParaRPr lang="en-IN" dirty="0"/>
          </a:p>
        </p:txBody>
      </p:sp>
      <p:sp>
        <p:nvSpPr>
          <p:cNvPr id="3" name="Content Placeholder 2">
            <a:extLst>
              <a:ext uri="{FF2B5EF4-FFF2-40B4-BE49-F238E27FC236}">
                <a16:creationId xmlns:a16="http://schemas.microsoft.com/office/drawing/2014/main" id="{8893E0B9-E47A-BB6A-9AA3-CA605B2FF1FF}"/>
              </a:ext>
            </a:extLst>
          </p:cNvPr>
          <p:cNvSpPr>
            <a:spLocks noGrp="1"/>
          </p:cNvSpPr>
          <p:nvPr>
            <p:ph idx="1"/>
          </p:nvPr>
        </p:nvSpPr>
        <p:spPr>
          <a:xfrm>
            <a:off x="1348241" y="1695061"/>
            <a:ext cx="9848494" cy="4453812"/>
          </a:xfrm>
        </p:spPr>
        <p:txBody>
          <a:bodyPr/>
          <a:lstStyle/>
          <a:p>
            <a:pPr marL="0" indent="0">
              <a:buNone/>
            </a:pPr>
            <a:r>
              <a:rPr lang="en-US" sz="2400" dirty="0"/>
              <a:t>Business Insights Derived from our Model</a:t>
            </a:r>
          </a:p>
          <a:p>
            <a:pPr marL="0" indent="0">
              <a:buNone/>
            </a:pPr>
            <a:endParaRPr lang="en-IN" dirty="0"/>
          </a:p>
          <a:p>
            <a:pPr marL="0" lvl="0" indent="0" algn="l" rtl="0">
              <a:spcBef>
                <a:spcPts val="0"/>
              </a:spcBef>
              <a:spcAft>
                <a:spcPts val="0"/>
              </a:spcAft>
              <a:buNone/>
            </a:pPr>
            <a:r>
              <a:rPr lang="en-US" dirty="0"/>
              <a:t>The top 3 variables in the model, that contribute towards lead conversion are: </a:t>
            </a:r>
          </a:p>
          <a:p>
            <a:pPr marL="457200" lvl="0" indent="-342900" algn="l" rtl="0">
              <a:spcBef>
                <a:spcPts val="1600"/>
              </a:spcBef>
              <a:spcAft>
                <a:spcPts val="0"/>
              </a:spcAft>
              <a:buSzPts val="1800"/>
              <a:buChar char="●"/>
            </a:pPr>
            <a:r>
              <a:rPr lang="en-US" dirty="0"/>
              <a:t>Total Time Spent on the Website</a:t>
            </a:r>
          </a:p>
          <a:p>
            <a:pPr marL="457200" lvl="0" indent="-342900" algn="l" rtl="0">
              <a:spcBef>
                <a:spcPts val="0"/>
              </a:spcBef>
              <a:spcAft>
                <a:spcPts val="0"/>
              </a:spcAft>
              <a:buSzPts val="1800"/>
              <a:buChar char="●"/>
            </a:pPr>
            <a:r>
              <a:rPr lang="en-US" dirty="0"/>
              <a:t> Last Notable </a:t>
            </a:r>
            <a:r>
              <a:rPr lang="en-US" dirty="0" err="1"/>
              <a:t>Activity_SMS</a:t>
            </a:r>
            <a:r>
              <a:rPr lang="en-US" dirty="0"/>
              <a:t> Sent</a:t>
            </a:r>
          </a:p>
          <a:p>
            <a:pPr marL="457200" lvl="0" indent="-342900" algn="l" rtl="0">
              <a:spcBef>
                <a:spcPts val="0"/>
              </a:spcBef>
              <a:spcAft>
                <a:spcPts val="0"/>
              </a:spcAft>
              <a:buSzPts val="1800"/>
              <a:buChar char="●"/>
            </a:pPr>
            <a:r>
              <a:rPr lang="en-US" dirty="0" err="1"/>
              <a:t>TotalVisits</a:t>
            </a:r>
            <a:r>
              <a:rPr lang="en-IN" dirty="0"/>
              <a:t> </a:t>
            </a:r>
          </a:p>
          <a:p>
            <a:pPr marL="114300" lvl="0" indent="0" algn="l" rtl="0">
              <a:spcBef>
                <a:spcPts val="0"/>
              </a:spcBef>
              <a:spcAft>
                <a:spcPts val="0"/>
              </a:spcAft>
              <a:buSzPts val="1800"/>
              <a:buNone/>
            </a:pPr>
            <a:endParaRPr lang="en-IN" dirty="0"/>
          </a:p>
          <a:p>
            <a:pPr marL="457200" lvl="0" indent="-342900" algn="l" rtl="0">
              <a:spcBef>
                <a:spcPts val="0"/>
              </a:spcBef>
              <a:spcAft>
                <a:spcPts val="0"/>
              </a:spcAft>
              <a:buSzPts val="1800"/>
              <a:buChar char="●"/>
            </a:pPr>
            <a:endParaRPr lang="en-IN" dirty="0"/>
          </a:p>
          <a:p>
            <a:pPr marL="0" lvl="0" indent="0" algn="l" rtl="0">
              <a:spcBef>
                <a:spcPts val="0"/>
              </a:spcBef>
              <a:spcAft>
                <a:spcPts val="0"/>
              </a:spcAft>
              <a:buNone/>
            </a:pPr>
            <a:r>
              <a:rPr lang="en-US" dirty="0"/>
              <a:t>The top 3 variables in my model, that should be focused on are:</a:t>
            </a:r>
            <a:br>
              <a:rPr lang="en-US" dirty="0"/>
            </a:br>
            <a:endParaRPr lang="en-US" dirty="0"/>
          </a:p>
          <a:p>
            <a:pPr marL="457200" lvl="0" indent="-342900" algn="l" rtl="0">
              <a:spcBef>
                <a:spcPts val="1600"/>
              </a:spcBef>
              <a:spcAft>
                <a:spcPts val="0"/>
              </a:spcAft>
              <a:buSzPts val="1800"/>
              <a:buChar char="●"/>
            </a:pPr>
            <a:r>
              <a:rPr lang="en-US" dirty="0"/>
              <a:t>Last </a:t>
            </a:r>
            <a:r>
              <a:rPr lang="en-US" dirty="0" err="1"/>
              <a:t>Activity_SMS</a:t>
            </a:r>
            <a:r>
              <a:rPr lang="en-US" dirty="0"/>
              <a:t> Sent (positively impacting)</a:t>
            </a:r>
          </a:p>
          <a:p>
            <a:pPr marL="457200" lvl="0" indent="-342900" algn="l" rtl="0">
              <a:spcBef>
                <a:spcPts val="0"/>
              </a:spcBef>
              <a:spcAft>
                <a:spcPts val="0"/>
              </a:spcAft>
              <a:buSzPts val="1800"/>
              <a:buChar char="●"/>
            </a:pPr>
            <a:r>
              <a:rPr lang="en-US" dirty="0"/>
              <a:t>Last </a:t>
            </a:r>
            <a:r>
              <a:rPr lang="en-US" dirty="0" err="1"/>
              <a:t>Activity_Olark</a:t>
            </a:r>
            <a:r>
              <a:rPr lang="en-US" dirty="0"/>
              <a:t> Chat Conversation (negatively impacting)</a:t>
            </a:r>
          </a:p>
          <a:p>
            <a:pPr marL="457200" lvl="0" indent="-342900" algn="l" rtl="0">
              <a:spcBef>
                <a:spcPts val="0"/>
              </a:spcBef>
              <a:spcAft>
                <a:spcPts val="0"/>
              </a:spcAft>
              <a:buSzPts val="1800"/>
              <a:buChar char="●"/>
            </a:pPr>
            <a:r>
              <a:rPr lang="en-US" dirty="0"/>
              <a:t>Lead </a:t>
            </a:r>
            <a:r>
              <a:rPr lang="en-US" dirty="0" err="1"/>
              <a:t>Source_Olark</a:t>
            </a:r>
            <a:r>
              <a:rPr lang="en-US" dirty="0"/>
              <a:t> Chat (negatively impacting)</a:t>
            </a:r>
          </a:p>
        </p:txBody>
      </p:sp>
    </p:spTree>
    <p:extLst>
      <p:ext uri="{BB962C8B-B14F-4D97-AF65-F5344CB8AC3E}">
        <p14:creationId xmlns:p14="http://schemas.microsoft.com/office/powerpoint/2010/main" val="251371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B3DA-AAB3-6230-860B-1D64D2C25114}"/>
              </a:ext>
            </a:extLst>
          </p:cNvPr>
          <p:cNvSpPr>
            <a:spLocks noGrp="1"/>
          </p:cNvSpPr>
          <p:nvPr>
            <p:ph type="title"/>
          </p:nvPr>
        </p:nvSpPr>
        <p:spPr/>
        <p:txBody>
          <a:bodyPr/>
          <a:lstStyle/>
          <a:p>
            <a:r>
              <a:rPr lang="en-IN" dirty="0"/>
              <a:t>BACKGROUND</a:t>
            </a:r>
            <a:br>
              <a:rPr lang="en-IN" dirty="0"/>
            </a:br>
            <a:r>
              <a:rPr lang="en-IN" dirty="0"/>
              <a:t>X EDUCATION COMPANY</a:t>
            </a:r>
          </a:p>
        </p:txBody>
      </p:sp>
      <p:sp>
        <p:nvSpPr>
          <p:cNvPr id="3" name="Content Placeholder 2">
            <a:extLst>
              <a:ext uri="{FF2B5EF4-FFF2-40B4-BE49-F238E27FC236}">
                <a16:creationId xmlns:a16="http://schemas.microsoft.com/office/drawing/2014/main" id="{724A82DB-0901-DCEF-3222-C9C50B1F2163}"/>
              </a:ext>
            </a:extLst>
          </p:cNvPr>
          <p:cNvSpPr>
            <a:spLocks noGrp="1"/>
          </p:cNvSpPr>
          <p:nvPr>
            <p:ph sz="half" idx="1"/>
          </p:nvPr>
        </p:nvSpPr>
        <p:spPr/>
        <p:txBody>
          <a:bodyPr>
            <a:normAutofit fontScale="925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X Education , An education company named sells online courses to industry professionals.</a:t>
            </a:r>
          </a:p>
          <a:p>
            <a:pPr marL="114300" lvl="0" indent="0" algn="l" rtl="0">
              <a:spcBef>
                <a:spcPts val="0"/>
              </a:spcBef>
              <a:spcAft>
                <a:spcPts val="0"/>
              </a:spcAft>
              <a:buSzPts val="1800"/>
              <a:buNone/>
            </a:pPr>
            <a:endParaRPr lang="en-US"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Many interested professionals land on their website.</a:t>
            </a:r>
          </a:p>
          <a:p>
            <a:pPr marL="114300" lvl="0" indent="0" algn="l" rtl="0">
              <a:spcBef>
                <a:spcPts val="0"/>
              </a:spcBef>
              <a:spcAft>
                <a:spcPts val="0"/>
              </a:spcAft>
              <a:buSzPts val="1800"/>
              <a:buNone/>
            </a:pPr>
            <a:endParaRPr lang="en-US"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p>
          <a:p>
            <a:endParaRPr lang="en-IN" dirty="0"/>
          </a:p>
        </p:txBody>
      </p:sp>
      <p:sp>
        <p:nvSpPr>
          <p:cNvPr id="4" name="Content Placeholder 3">
            <a:extLst>
              <a:ext uri="{FF2B5EF4-FFF2-40B4-BE49-F238E27FC236}">
                <a16:creationId xmlns:a16="http://schemas.microsoft.com/office/drawing/2014/main" id="{A1FE518B-586F-22B9-4231-6B05AF5C3FA9}"/>
              </a:ext>
            </a:extLst>
          </p:cNvPr>
          <p:cNvSpPr>
            <a:spLocks noGrp="1"/>
          </p:cNvSpPr>
          <p:nvPr>
            <p:ph sz="half" idx="2"/>
          </p:nvPr>
        </p:nvSpPr>
        <p:spPr/>
        <p:txBody>
          <a:bodyPr>
            <a:normAutofit fontScale="925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When these people fill up a form providing their email address or phone number, they are classified to be a lead.</a:t>
            </a:r>
          </a:p>
          <a:p>
            <a:pPr marL="114300" lvl="0" indent="0" algn="l" rtl="0">
              <a:spcBef>
                <a:spcPts val="0"/>
              </a:spcBef>
              <a:spcAft>
                <a:spcPts val="0"/>
              </a:spcAft>
              <a:buSzPts val="1800"/>
              <a:buNone/>
            </a:pPr>
            <a:endParaRPr lang="en-US"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Once these leads are acquired, employees from the sales team start making calls, writing emails, etc. Through this process, some of the leads get converted while most do not.</a:t>
            </a:r>
          </a:p>
          <a:p>
            <a:pPr marL="457200" lvl="0" indent="-342900" algn="l" rtl="0">
              <a:spcBef>
                <a:spcPts val="0"/>
              </a:spcBef>
              <a:spcAft>
                <a:spcPts val="0"/>
              </a:spcAft>
              <a:buSzPts val="1800"/>
              <a:buFont typeface="Verdana"/>
              <a:buChar char="●"/>
            </a:pPr>
            <a:endParaRPr lang="en-US"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The typical lead conversion rate at X education is around 30%.</a:t>
            </a:r>
            <a:endParaRPr lang="en-IN" dirty="0"/>
          </a:p>
        </p:txBody>
      </p:sp>
    </p:spTree>
    <p:extLst>
      <p:ext uri="{BB962C8B-B14F-4D97-AF65-F5344CB8AC3E}">
        <p14:creationId xmlns:p14="http://schemas.microsoft.com/office/powerpoint/2010/main" val="2483141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D147-25C6-A005-E1F6-C534250EEC8E}"/>
              </a:ext>
            </a:extLst>
          </p:cNvPr>
          <p:cNvSpPr>
            <a:spLocks noGrp="1"/>
          </p:cNvSpPr>
          <p:nvPr>
            <p:ph type="title"/>
          </p:nvPr>
        </p:nvSpPr>
        <p:spPr>
          <a:xfrm>
            <a:off x="1640156" y="699796"/>
            <a:ext cx="8911687" cy="550506"/>
          </a:xfrm>
        </p:spPr>
        <p:txBody>
          <a:bodyPr>
            <a:normAutofit fontScale="90000"/>
          </a:bodyPr>
          <a:lstStyle/>
          <a:p>
            <a:r>
              <a:rPr lang="en" dirty="0"/>
              <a:t>Conclusion 1 (LR Model) </a:t>
            </a:r>
            <a:endParaRPr lang="en-IN" dirty="0"/>
          </a:p>
        </p:txBody>
      </p:sp>
      <p:sp>
        <p:nvSpPr>
          <p:cNvPr id="3" name="Content Placeholder 2">
            <a:extLst>
              <a:ext uri="{FF2B5EF4-FFF2-40B4-BE49-F238E27FC236}">
                <a16:creationId xmlns:a16="http://schemas.microsoft.com/office/drawing/2014/main" id="{8EEC72E5-C622-03F4-D219-E9373B2DD4CF}"/>
              </a:ext>
            </a:extLst>
          </p:cNvPr>
          <p:cNvSpPr>
            <a:spLocks noGrp="1"/>
          </p:cNvSpPr>
          <p:nvPr>
            <p:ph idx="1"/>
          </p:nvPr>
        </p:nvSpPr>
        <p:spPr>
          <a:xfrm>
            <a:off x="1310918" y="2146040"/>
            <a:ext cx="9960462" cy="4012163"/>
          </a:xfrm>
        </p:spPr>
        <p:txBody>
          <a:bodyPr/>
          <a:lstStyle/>
          <a:p>
            <a:pPr marL="0" lvl="0" indent="0" algn="just" rtl="0">
              <a:spcBef>
                <a:spcPts val="0"/>
              </a:spcBef>
              <a:spcAft>
                <a:spcPts val="0"/>
              </a:spcAft>
              <a:buNone/>
            </a:pPr>
            <a:r>
              <a:rPr lang="en-US" sz="2800" dirty="0"/>
              <a:t>Our Logistic Regression Model is decent and accurate enough when compared to the model derived using PCA, with 78.6 % Accuracy on Test Set, 73.3 % Sensitivity, and 82.3 % Specificity. </a:t>
            </a:r>
          </a:p>
          <a:p>
            <a:pPr marL="0" lvl="0" indent="0" algn="just" rtl="0">
              <a:spcBef>
                <a:spcPts val="0"/>
              </a:spcBef>
              <a:spcAft>
                <a:spcPts val="0"/>
              </a:spcAft>
              <a:buNone/>
            </a:pPr>
            <a:r>
              <a:rPr lang="en-US" sz="2800" dirty="0"/>
              <a:t>We can vary these parameters by varying the cut-off value and thus predict Hot leads based on scenarios like the availability of extra resources and vice-versa.</a:t>
            </a:r>
          </a:p>
          <a:p>
            <a:pPr marL="0" indent="0">
              <a:buNone/>
            </a:pPr>
            <a:endParaRPr lang="en-IN" dirty="0"/>
          </a:p>
        </p:txBody>
      </p:sp>
    </p:spTree>
    <p:extLst>
      <p:ext uri="{BB962C8B-B14F-4D97-AF65-F5344CB8AC3E}">
        <p14:creationId xmlns:p14="http://schemas.microsoft.com/office/powerpoint/2010/main" val="1762739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FA05-1435-ACF8-D7BA-91AA4AFDF93D}"/>
              </a:ext>
            </a:extLst>
          </p:cNvPr>
          <p:cNvSpPr>
            <a:spLocks noGrp="1"/>
          </p:cNvSpPr>
          <p:nvPr>
            <p:ph type="title"/>
          </p:nvPr>
        </p:nvSpPr>
        <p:spPr>
          <a:xfrm>
            <a:off x="1640156" y="717417"/>
            <a:ext cx="8911687" cy="532886"/>
          </a:xfrm>
        </p:spPr>
        <p:txBody>
          <a:bodyPr>
            <a:normAutofit fontScale="90000"/>
          </a:bodyPr>
          <a:lstStyle/>
          <a:p>
            <a:r>
              <a:rPr lang="en" dirty="0"/>
              <a:t>Conclusion 2 </a:t>
            </a:r>
            <a:endParaRPr lang="en-IN" dirty="0"/>
          </a:p>
        </p:txBody>
      </p:sp>
      <p:sp>
        <p:nvSpPr>
          <p:cNvPr id="3" name="Content Placeholder 2">
            <a:extLst>
              <a:ext uri="{FF2B5EF4-FFF2-40B4-BE49-F238E27FC236}">
                <a16:creationId xmlns:a16="http://schemas.microsoft.com/office/drawing/2014/main" id="{B16D002E-3CAC-D3BD-99E4-3C0248C6BFA7}"/>
              </a:ext>
            </a:extLst>
          </p:cNvPr>
          <p:cNvSpPr>
            <a:spLocks noGrp="1"/>
          </p:cNvSpPr>
          <p:nvPr>
            <p:ph idx="1"/>
          </p:nvPr>
        </p:nvSpPr>
        <p:spPr>
          <a:xfrm>
            <a:off x="1287624" y="1685731"/>
            <a:ext cx="9834465" cy="4454852"/>
          </a:xfrm>
        </p:spPr>
        <p:txBody>
          <a:bodyPr>
            <a:normAutofit/>
          </a:bodyPr>
          <a:lstStyle/>
          <a:p>
            <a:pPr marL="0" lvl="0" indent="0" algn="just" rtl="0">
              <a:spcBef>
                <a:spcPts val="0"/>
              </a:spcBef>
              <a:spcAft>
                <a:spcPts val="0"/>
              </a:spcAft>
              <a:buNone/>
            </a:pPr>
            <a:r>
              <a:rPr lang="en-US" sz="2400" dirty="0"/>
              <a:t>X Education Company needs to focus on the following key aspects to improve the overall conversion rate:</a:t>
            </a:r>
          </a:p>
          <a:p>
            <a:pPr marL="457200" lvl="0" indent="-361950" algn="just" rtl="0">
              <a:spcBef>
                <a:spcPts val="0"/>
              </a:spcBef>
              <a:spcAft>
                <a:spcPts val="0"/>
              </a:spcAft>
              <a:buSzPts val="2100"/>
              <a:buChar char="●"/>
            </a:pPr>
            <a:r>
              <a:rPr lang="en-US" sz="2400" dirty="0"/>
              <a:t>Increase user engagement on their website since this helps in higher conversion</a:t>
            </a:r>
          </a:p>
          <a:p>
            <a:pPr marL="457200" lvl="0" indent="-361950" algn="just" rtl="0">
              <a:spcBef>
                <a:spcPts val="0"/>
              </a:spcBef>
              <a:spcAft>
                <a:spcPts val="0"/>
              </a:spcAft>
              <a:buSzPts val="2100"/>
              <a:buChar char="●"/>
            </a:pPr>
            <a:r>
              <a:rPr lang="en-US" sz="2400" dirty="0"/>
              <a:t>Increase sending SMS notifications since this helps in higher conversion</a:t>
            </a:r>
          </a:p>
          <a:p>
            <a:pPr marL="457200" lvl="0" indent="-361950" algn="just" rtl="0">
              <a:spcBef>
                <a:spcPts val="0"/>
              </a:spcBef>
              <a:spcAft>
                <a:spcPts val="0"/>
              </a:spcAft>
              <a:buSzPts val="2100"/>
              <a:buChar char="●"/>
            </a:pPr>
            <a:r>
              <a:rPr lang="en-US" sz="2400" dirty="0"/>
              <a:t>Get Total visits increased by advertising etc. since this helps in higher conversion</a:t>
            </a:r>
          </a:p>
          <a:p>
            <a:pPr marL="457200" lvl="0" indent="-361950" algn="just" rtl="0">
              <a:spcBef>
                <a:spcPts val="0"/>
              </a:spcBef>
              <a:spcAft>
                <a:spcPts val="0"/>
              </a:spcAft>
              <a:buSzPts val="2100"/>
              <a:buChar char="●"/>
            </a:pPr>
            <a:r>
              <a:rPr lang="en-US" sz="2400" dirty="0"/>
              <a:t>Improve the Olark Chat service since this is affecting the conversion negatively.</a:t>
            </a:r>
          </a:p>
          <a:p>
            <a:pPr marL="0" indent="0" algn="just">
              <a:buNone/>
            </a:pPr>
            <a:r>
              <a:rPr lang="en-IN" sz="2400" dirty="0"/>
              <a:t> </a:t>
            </a:r>
          </a:p>
        </p:txBody>
      </p:sp>
    </p:spTree>
    <p:extLst>
      <p:ext uri="{BB962C8B-B14F-4D97-AF65-F5344CB8AC3E}">
        <p14:creationId xmlns:p14="http://schemas.microsoft.com/office/powerpoint/2010/main" val="1191596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2" name="3D Model 1" descr="Group">
                <a:extLst>
                  <a:ext uri="{FF2B5EF4-FFF2-40B4-BE49-F238E27FC236}">
                    <a16:creationId xmlns:a16="http://schemas.microsoft.com/office/drawing/2014/main" id="{70370C45-BDBA-85BF-15AB-9A42544EB3AE}"/>
                  </a:ext>
                </a:extLst>
              </p:cNvPr>
              <p:cNvGraphicFramePr>
                <a:graphicFrameLocks noChangeAspect="1"/>
              </p:cNvGraphicFramePr>
              <p:nvPr>
                <p:extLst>
                  <p:ext uri="{D42A27DB-BD31-4B8C-83A1-F6EECF244321}">
                    <p14:modId xmlns:p14="http://schemas.microsoft.com/office/powerpoint/2010/main" val="582467936"/>
                  </p:ext>
                </p:extLst>
              </p:nvPr>
            </p:nvGraphicFramePr>
            <p:xfrm>
              <a:off x="4030824" y="2805538"/>
              <a:ext cx="4273419" cy="3321507"/>
            </p:xfrm>
            <a:graphic>
              <a:graphicData uri="http://schemas.microsoft.com/office/drawing/2017/model3d">
                <am3d:model3d r:embed="rId2">
                  <am3d:spPr>
                    <a:xfrm>
                      <a:off x="0" y="0"/>
                      <a:ext cx="4273419" cy="3321507"/>
                    </a:xfrm>
                    <a:prstGeom prst="rect">
                      <a:avLst/>
                    </a:prstGeom>
                  </am3d:spPr>
                  <am3d:camera>
                    <am3d:pos x="0" y="0" z="67562836"/>
                    <am3d:up dx="0" dy="36000000" dz="0"/>
                    <am3d:lookAt x="0" y="0" z="0"/>
                    <am3d:perspective fov="2700000"/>
                  </am3d:camera>
                  <am3d:trans>
                    <am3d:meterPerModelUnit n="117406" d="1000000"/>
                    <am3d:preTrans dx="0" dy="-4526626" dz="0"/>
                    <am3d:scale>
                      <am3d:sx n="1000000" d="1000000"/>
                      <am3d:sy n="1000000" d="1000000"/>
                      <am3d:sz n="1000000" d="1000000"/>
                    </am3d:scale>
                    <am3d:rot ax="5742269" ay="-3722746" az="-5787092"/>
                    <am3d:postTrans dx="0" dy="0" dz="0"/>
                  </am3d:trans>
                  <am3d:raster rName="Office3DRenderer" rVer="16.0.8326">
                    <am3d:blip r:embed="rId3"/>
                  </am3d:raster>
                  <am3d:objViewport viewportSz="612779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Group">
                <a:extLst>
                  <a:ext uri="{FF2B5EF4-FFF2-40B4-BE49-F238E27FC236}">
                    <a16:creationId xmlns:a16="http://schemas.microsoft.com/office/drawing/2014/main" id="{70370C45-BDBA-85BF-15AB-9A42544EB3AE}"/>
                  </a:ext>
                </a:extLst>
              </p:cNvPr>
              <p:cNvPicPr>
                <a:picLocks noGrp="1" noRot="1" noChangeAspect="1" noMove="1" noResize="1" noEditPoints="1" noAdjustHandles="1" noChangeArrowheads="1" noChangeShapeType="1" noCrop="1"/>
              </p:cNvPicPr>
              <p:nvPr/>
            </p:nvPicPr>
            <p:blipFill>
              <a:blip r:embed="rId3"/>
              <a:stretch>
                <a:fillRect/>
              </a:stretch>
            </p:blipFill>
            <p:spPr>
              <a:xfrm>
                <a:off x="4030824" y="2805538"/>
                <a:ext cx="4273419" cy="3321507"/>
              </a:xfrm>
              <a:prstGeom prst="rect">
                <a:avLst/>
              </a:prstGeom>
            </p:spPr>
          </p:pic>
        </mc:Fallback>
      </mc:AlternateContent>
      <p:sp>
        <p:nvSpPr>
          <p:cNvPr id="4" name="TextBox 3">
            <a:extLst>
              <a:ext uri="{FF2B5EF4-FFF2-40B4-BE49-F238E27FC236}">
                <a16:creationId xmlns:a16="http://schemas.microsoft.com/office/drawing/2014/main" id="{E44897D9-5137-B723-42AB-008DFF30DAB9}"/>
              </a:ext>
            </a:extLst>
          </p:cNvPr>
          <p:cNvSpPr txBox="1"/>
          <p:nvPr/>
        </p:nvSpPr>
        <p:spPr>
          <a:xfrm>
            <a:off x="4343400" y="986689"/>
            <a:ext cx="3442996" cy="707886"/>
          </a:xfrm>
          <a:prstGeom prst="rect">
            <a:avLst/>
          </a:prstGeom>
          <a:noFill/>
        </p:spPr>
        <p:txBody>
          <a:bodyPr wrap="square">
            <a:spAutoFit/>
          </a:bodyPr>
          <a:lstStyle/>
          <a:p>
            <a:r>
              <a:rPr lang="en-US" sz="4000" dirty="0"/>
              <a:t>THANK YOU!!</a:t>
            </a:r>
          </a:p>
        </p:txBody>
      </p:sp>
      <p:pic>
        <p:nvPicPr>
          <p:cNvPr id="6" name="Graphic 5" descr="Cheers with solid fill">
            <a:extLst>
              <a:ext uri="{FF2B5EF4-FFF2-40B4-BE49-F238E27FC236}">
                <a16:creationId xmlns:a16="http://schemas.microsoft.com/office/drawing/2014/main" id="{3E044854-9B30-21E3-5028-81BFC86E3C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7698" y="1891138"/>
            <a:ext cx="914400" cy="914400"/>
          </a:xfrm>
          <a:prstGeom prst="rect">
            <a:avLst/>
          </a:prstGeom>
        </p:spPr>
      </p:pic>
    </p:spTree>
    <p:extLst>
      <p:ext uri="{BB962C8B-B14F-4D97-AF65-F5344CB8AC3E}">
        <p14:creationId xmlns:p14="http://schemas.microsoft.com/office/powerpoint/2010/main" val="202591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BFBA-80EA-4EC0-1C4E-34EF91CD3879}"/>
              </a:ext>
            </a:extLst>
          </p:cNvPr>
          <p:cNvSpPr>
            <a:spLocks noGrp="1"/>
          </p:cNvSpPr>
          <p:nvPr>
            <p:ph type="title"/>
          </p:nvPr>
        </p:nvSpPr>
        <p:spPr/>
        <p:txBody>
          <a:bodyPr/>
          <a:lstStyle/>
          <a:p>
            <a:r>
              <a:rPr lang="en-IN" dirty="0"/>
              <a:t>PROBLEM STATEMENT</a:t>
            </a:r>
            <a:br>
              <a:rPr lang="en-IN" dirty="0"/>
            </a:br>
            <a:r>
              <a:rPr lang="en-IN" dirty="0"/>
              <a:t>X  EDUCATION COMPANY </a:t>
            </a:r>
          </a:p>
        </p:txBody>
      </p:sp>
      <p:sp>
        <p:nvSpPr>
          <p:cNvPr id="3" name="Content Placeholder 2">
            <a:extLst>
              <a:ext uri="{FF2B5EF4-FFF2-40B4-BE49-F238E27FC236}">
                <a16:creationId xmlns:a16="http://schemas.microsoft.com/office/drawing/2014/main" id="{B68CCEA7-6CF2-EEF9-6721-F4D910F483E1}"/>
              </a:ext>
            </a:extLst>
          </p:cNvPr>
          <p:cNvSpPr>
            <a:spLocks noGrp="1"/>
          </p:cNvSpPr>
          <p:nvPr>
            <p:ph sz="half" idx="1"/>
          </p:nvPr>
        </p:nvSpPr>
        <p:spPr>
          <a:xfrm>
            <a:off x="1887794" y="2133600"/>
            <a:ext cx="5015282" cy="3777622"/>
          </a:xfrm>
        </p:spPr>
        <p:txBody>
          <a:bodyPr>
            <a:normAutofit fontScale="92500" lnSpcReduction="100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X Education gets a lot of leads but its lead conversion rate is very poor.</a:t>
            </a:r>
          </a:p>
          <a:p>
            <a:pPr marL="114300" lvl="0" indent="0" algn="l" rtl="0">
              <a:spcBef>
                <a:spcPts val="0"/>
              </a:spcBef>
              <a:spcAft>
                <a:spcPts val="0"/>
              </a:spcAft>
              <a:buSzPts val="1800"/>
              <a:buNone/>
            </a:pPr>
            <a:endParaRPr lang="en-US"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To make this process more efficient, the company wishes to identify the most potential leads, also known as ‘Hot Leads’.</a:t>
            </a:r>
          </a:p>
          <a:p>
            <a:pPr marL="114300" lvl="0" indent="0" algn="l" rtl="0">
              <a:spcBef>
                <a:spcPts val="0"/>
              </a:spcBef>
              <a:spcAft>
                <a:spcPts val="0"/>
              </a:spcAft>
              <a:buSzPts val="1800"/>
              <a:buNone/>
            </a:pPr>
            <a:endParaRPr lang="en-US"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endParaRPr lang="en-IN" dirty="0"/>
          </a:p>
        </p:txBody>
      </p:sp>
      <p:sp>
        <p:nvSpPr>
          <p:cNvPr id="4" name="Content Placeholder 3">
            <a:extLst>
              <a:ext uri="{FF2B5EF4-FFF2-40B4-BE49-F238E27FC236}">
                <a16:creationId xmlns:a16="http://schemas.microsoft.com/office/drawing/2014/main" id="{63005EDB-1638-05FE-8C6C-FE307C81C8BF}"/>
              </a:ext>
            </a:extLst>
          </p:cNvPr>
          <p:cNvSpPr>
            <a:spLocks noGrp="1"/>
          </p:cNvSpPr>
          <p:nvPr>
            <p:ph sz="half" idx="2"/>
          </p:nvPr>
        </p:nvSpPr>
        <p:spPr>
          <a:xfrm>
            <a:off x="6823587" y="2126222"/>
            <a:ext cx="4681024" cy="3777622"/>
          </a:xfrm>
        </p:spPr>
        <p:txBody>
          <a:bodyPr>
            <a:normAutofit fontScale="92500" lnSpcReduction="100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We will help them to select the most promising leads, i.e. the leads that are most likely to convert into paying customers. </a:t>
            </a:r>
          </a:p>
          <a:p>
            <a:pPr marL="114300" lvl="0" indent="0" algn="l" rtl="0">
              <a:spcBef>
                <a:spcPts val="0"/>
              </a:spcBef>
              <a:spcAft>
                <a:spcPts val="0"/>
              </a:spcAft>
              <a:buSzPts val="1800"/>
              <a:buNone/>
            </a:pPr>
            <a:endParaRPr lang="en-US"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We are required to build a model wherein we need to assign a lead score to each of the leads such that the customers with higher lead scores save a higher conversion chance.</a:t>
            </a:r>
          </a:p>
          <a:p>
            <a:pPr marL="114300" lvl="0" indent="0" algn="l" rtl="0">
              <a:spcBef>
                <a:spcPts val="0"/>
              </a:spcBef>
              <a:spcAft>
                <a:spcPts val="0"/>
              </a:spcAft>
              <a:buSzPts val="1800"/>
              <a:buNone/>
            </a:pPr>
            <a:endParaRPr lang="en-US"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The CEO, in particular, has given a ballpark of the target lead conversion rate to be 80%.</a:t>
            </a:r>
          </a:p>
          <a:p>
            <a:pPr marL="0" indent="0">
              <a:buNone/>
            </a:pPr>
            <a:endParaRPr lang="en-IN" dirty="0"/>
          </a:p>
        </p:txBody>
      </p:sp>
    </p:spTree>
    <p:extLst>
      <p:ext uri="{BB962C8B-B14F-4D97-AF65-F5344CB8AC3E}">
        <p14:creationId xmlns:p14="http://schemas.microsoft.com/office/powerpoint/2010/main" val="421223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3261-A4C7-6C3B-6F11-EAA962AE7131}"/>
              </a:ext>
            </a:extLst>
          </p:cNvPr>
          <p:cNvSpPr>
            <a:spLocks noGrp="1"/>
          </p:cNvSpPr>
          <p:nvPr>
            <p:ph type="title"/>
          </p:nvPr>
        </p:nvSpPr>
        <p:spPr>
          <a:xfrm>
            <a:off x="1539551" y="624110"/>
            <a:ext cx="9965061" cy="738159"/>
          </a:xfrm>
        </p:spPr>
        <p:txBody>
          <a:bodyPr/>
          <a:lstStyle/>
          <a:p>
            <a:r>
              <a:rPr lang="en-IN" dirty="0"/>
              <a:t>LEAD CONVERSION PROCESS</a:t>
            </a:r>
          </a:p>
        </p:txBody>
      </p:sp>
      <p:graphicFrame>
        <p:nvGraphicFramePr>
          <p:cNvPr id="6" name="Content Placeholder 5">
            <a:extLst>
              <a:ext uri="{FF2B5EF4-FFF2-40B4-BE49-F238E27FC236}">
                <a16:creationId xmlns:a16="http://schemas.microsoft.com/office/drawing/2014/main" id="{2898C8ED-305E-022C-A375-F8E96301D0E6}"/>
              </a:ext>
            </a:extLst>
          </p:cNvPr>
          <p:cNvGraphicFramePr>
            <a:graphicFrameLocks noGrp="1"/>
          </p:cNvGraphicFramePr>
          <p:nvPr>
            <p:ph idx="1"/>
            <p:extLst>
              <p:ext uri="{D42A27DB-BD31-4B8C-83A1-F6EECF244321}">
                <p14:modId xmlns:p14="http://schemas.microsoft.com/office/powerpoint/2010/main" val="2024843094"/>
              </p:ext>
            </p:extLst>
          </p:nvPr>
        </p:nvGraphicFramePr>
        <p:xfrm>
          <a:off x="2017336" y="1932495"/>
          <a:ext cx="9580583" cy="3802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Isosceles Triangle 8">
            <a:extLst>
              <a:ext uri="{FF2B5EF4-FFF2-40B4-BE49-F238E27FC236}">
                <a16:creationId xmlns:a16="http://schemas.microsoft.com/office/drawing/2014/main" id="{381082E6-4C29-5439-74E6-4CEDB8E5078A}"/>
              </a:ext>
            </a:extLst>
          </p:cNvPr>
          <p:cNvSpPr/>
          <p:nvPr/>
        </p:nvSpPr>
        <p:spPr>
          <a:xfrm flipH="1">
            <a:off x="7025951" y="4656841"/>
            <a:ext cx="2483530" cy="1885292"/>
          </a:xfrm>
          <a:prstGeom prst="triangle">
            <a:avLst>
              <a:gd name="adj" fmla="val 515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1100" b="1" dirty="0">
                <a:solidFill>
                  <a:schemeClr val="lt1"/>
                </a:solidFill>
                <a:latin typeface="Corbel"/>
                <a:ea typeface="Corbel"/>
                <a:cs typeface="Corbel"/>
                <a:sym typeface="Corbel"/>
              </a:rPr>
              <a:t>Proposed Solution: </a:t>
            </a:r>
            <a:endParaRPr lang="en-US" sz="1100" dirty="0"/>
          </a:p>
          <a:p>
            <a:pPr marL="0" marR="0" lvl="0" indent="0" algn="ctr" rtl="0">
              <a:spcBef>
                <a:spcPts val="0"/>
              </a:spcBef>
              <a:spcAft>
                <a:spcPts val="0"/>
              </a:spcAft>
              <a:buNone/>
            </a:pPr>
            <a:r>
              <a:rPr lang="en-US" sz="1100" dirty="0">
                <a:solidFill>
                  <a:schemeClr val="lt1"/>
                </a:solidFill>
                <a:latin typeface="Corbel"/>
                <a:ea typeface="Corbel"/>
                <a:cs typeface="Corbel"/>
                <a:sym typeface="Corbel"/>
              </a:rPr>
              <a:t>A model to filter leads so that leads to conversion ratio is  80%+</a:t>
            </a:r>
            <a:endParaRPr lang="en-US" sz="1100" dirty="0"/>
          </a:p>
          <a:p>
            <a:pPr algn="ctr"/>
            <a:endParaRPr lang="en-IN" dirty="0"/>
          </a:p>
        </p:txBody>
      </p:sp>
      <p:sp>
        <p:nvSpPr>
          <p:cNvPr id="10" name="Rectangle 9">
            <a:extLst>
              <a:ext uri="{FF2B5EF4-FFF2-40B4-BE49-F238E27FC236}">
                <a16:creationId xmlns:a16="http://schemas.microsoft.com/office/drawing/2014/main" id="{9D1BF860-CC62-4B64-1F9B-895763130676}"/>
              </a:ext>
            </a:extLst>
          </p:cNvPr>
          <p:cNvSpPr/>
          <p:nvPr/>
        </p:nvSpPr>
        <p:spPr>
          <a:xfrm>
            <a:off x="725865" y="3073139"/>
            <a:ext cx="1065228" cy="1379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1"/>
                </a:solidFill>
              </a:rPr>
              <a:t>Lead to the conversion process</a:t>
            </a:r>
          </a:p>
        </p:txBody>
      </p:sp>
    </p:spTree>
    <p:extLst>
      <p:ext uri="{BB962C8B-B14F-4D97-AF65-F5344CB8AC3E}">
        <p14:creationId xmlns:p14="http://schemas.microsoft.com/office/powerpoint/2010/main" val="402298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5D6D-FCD0-8E30-8B68-EEE1EC029931}"/>
              </a:ext>
            </a:extLst>
          </p:cNvPr>
          <p:cNvSpPr>
            <a:spLocks noGrp="1"/>
          </p:cNvSpPr>
          <p:nvPr>
            <p:ph type="title"/>
          </p:nvPr>
        </p:nvSpPr>
        <p:spPr>
          <a:xfrm>
            <a:off x="1576873" y="624110"/>
            <a:ext cx="9927739" cy="700837"/>
          </a:xfrm>
        </p:spPr>
        <p:txBody>
          <a:bodyPr/>
          <a:lstStyle/>
          <a:p>
            <a:r>
              <a:rPr lang="en-IN" dirty="0"/>
              <a:t>PROPOSED SOLUTION</a:t>
            </a:r>
          </a:p>
        </p:txBody>
      </p:sp>
      <p:graphicFrame>
        <p:nvGraphicFramePr>
          <p:cNvPr id="5" name="Table 5">
            <a:extLst>
              <a:ext uri="{FF2B5EF4-FFF2-40B4-BE49-F238E27FC236}">
                <a16:creationId xmlns:a16="http://schemas.microsoft.com/office/drawing/2014/main" id="{69FCB386-72AC-4B69-1C9A-5AA94E172431}"/>
              </a:ext>
            </a:extLst>
          </p:cNvPr>
          <p:cNvGraphicFramePr>
            <a:graphicFrameLocks noGrp="1"/>
          </p:cNvGraphicFramePr>
          <p:nvPr>
            <p:ph idx="1"/>
            <p:extLst>
              <p:ext uri="{D42A27DB-BD31-4B8C-83A1-F6EECF244321}">
                <p14:modId xmlns:p14="http://schemas.microsoft.com/office/powerpoint/2010/main" val="3102181197"/>
              </p:ext>
            </p:extLst>
          </p:nvPr>
        </p:nvGraphicFramePr>
        <p:xfrm>
          <a:off x="727788" y="1455575"/>
          <a:ext cx="10776825" cy="5141167"/>
        </p:xfrm>
        <a:graphic>
          <a:graphicData uri="http://schemas.openxmlformats.org/drawingml/2006/table">
            <a:tbl>
              <a:tblPr firstRow="1" bandRow="1">
                <a:tableStyleId>{5C22544A-7EE6-4342-B048-85BDC9FD1C3A}</a:tableStyleId>
              </a:tblPr>
              <a:tblGrid>
                <a:gridCol w="3592275">
                  <a:extLst>
                    <a:ext uri="{9D8B030D-6E8A-4147-A177-3AD203B41FA5}">
                      <a16:colId xmlns:a16="http://schemas.microsoft.com/office/drawing/2014/main" val="2084707019"/>
                    </a:ext>
                  </a:extLst>
                </a:gridCol>
                <a:gridCol w="3620288">
                  <a:extLst>
                    <a:ext uri="{9D8B030D-6E8A-4147-A177-3AD203B41FA5}">
                      <a16:colId xmlns:a16="http://schemas.microsoft.com/office/drawing/2014/main" val="87680650"/>
                    </a:ext>
                  </a:extLst>
                </a:gridCol>
                <a:gridCol w="3564262">
                  <a:extLst>
                    <a:ext uri="{9D8B030D-6E8A-4147-A177-3AD203B41FA5}">
                      <a16:colId xmlns:a16="http://schemas.microsoft.com/office/drawing/2014/main" val="4152173486"/>
                    </a:ext>
                  </a:extLst>
                </a:gridCol>
              </a:tblGrid>
              <a:tr h="5141167">
                <a:tc>
                  <a:txBody>
                    <a:bodyPr/>
                    <a:lstStyle/>
                    <a:p>
                      <a:endParaRPr lang="en-IN" dirty="0"/>
                    </a:p>
                    <a:p>
                      <a:endParaRPr lang="en-IN" dirty="0"/>
                    </a:p>
                    <a:p>
                      <a:endParaRPr lang="en-IN" dirty="0"/>
                    </a:p>
                    <a:p>
                      <a:endParaRPr lang="en-IN" dirty="0"/>
                    </a:p>
                    <a:p>
                      <a:pPr marL="0" lvl="0" indent="0" algn="l" rtl="0">
                        <a:spcBef>
                          <a:spcPts val="0"/>
                        </a:spcBef>
                        <a:spcAft>
                          <a:spcPts val="0"/>
                        </a:spcAft>
                        <a:buNone/>
                      </a:pPr>
                      <a:r>
                        <a:rPr lang="en-US" sz="1800" b="1" dirty="0">
                          <a:solidFill>
                            <a:schemeClr val="tx1"/>
                          </a:solidFill>
                        </a:rPr>
                        <a:t>Leads Clustering</a:t>
                      </a:r>
                    </a:p>
                    <a:p>
                      <a:pPr marL="0" lvl="0" indent="0" algn="l" rtl="0">
                        <a:spcBef>
                          <a:spcPts val="0"/>
                        </a:spcBef>
                        <a:spcAft>
                          <a:spcPts val="0"/>
                        </a:spcAft>
                        <a:buNone/>
                      </a:pPr>
                      <a:endParaRPr lang="en-US" sz="1800" b="1" dirty="0">
                        <a:solidFill>
                          <a:schemeClr val="tx1"/>
                        </a:solidFill>
                      </a:endParaRPr>
                    </a:p>
                    <a:p>
                      <a:pPr marL="0" lvl="0" indent="0" algn="just" rtl="0">
                        <a:spcBef>
                          <a:spcPts val="800"/>
                        </a:spcBef>
                        <a:spcAft>
                          <a:spcPts val="800"/>
                        </a:spcAft>
                        <a:buNone/>
                      </a:pPr>
                      <a:r>
                        <a:rPr lang="en-US" sz="1800" dirty="0">
                          <a:solidFill>
                            <a:schemeClr val="tx1"/>
                          </a:solidFill>
                        </a:rPr>
                        <a:t>We cluster the leads into certain categories based on their tendency or probability to convert, thus, getting a smaller section of hot leads to focus more on.</a:t>
                      </a:r>
                    </a:p>
                    <a:p>
                      <a:r>
                        <a:rPr lang="en-IN" dirty="0">
                          <a:solidFill>
                            <a:schemeClr val="tx1"/>
                          </a:solidFill>
                        </a:rPr>
                        <a:t> </a:t>
                      </a:r>
                    </a:p>
                  </a:txBody>
                  <a:tcPr>
                    <a:solidFill>
                      <a:schemeClr val="bg1"/>
                    </a:solidFill>
                  </a:tcPr>
                </a:tc>
                <a:tc>
                  <a:txBody>
                    <a:bodyPr/>
                    <a:lstStyle/>
                    <a:p>
                      <a:endParaRPr lang="en-IN"/>
                    </a:p>
                    <a:p>
                      <a:endParaRPr lang="en-IN"/>
                    </a:p>
                    <a:p>
                      <a:endParaRPr lang="en-IN"/>
                    </a:p>
                    <a:p>
                      <a:endParaRPr lang="en-IN"/>
                    </a:p>
                    <a:p>
                      <a:pPr marL="0" lvl="0" indent="0" algn="l" rtl="0">
                        <a:spcBef>
                          <a:spcPts val="0"/>
                        </a:spcBef>
                        <a:spcAft>
                          <a:spcPts val="0"/>
                        </a:spcAft>
                        <a:buNone/>
                      </a:pPr>
                      <a:r>
                        <a:rPr lang="en-US" sz="1800" b="1">
                          <a:solidFill>
                            <a:schemeClr val="tx1"/>
                          </a:solidFill>
                        </a:rPr>
                        <a:t>Focus Communication</a:t>
                      </a:r>
                    </a:p>
                    <a:p>
                      <a:pPr marL="0" lvl="0" indent="0" algn="l" rtl="0">
                        <a:spcBef>
                          <a:spcPts val="0"/>
                        </a:spcBef>
                        <a:spcAft>
                          <a:spcPts val="0"/>
                        </a:spcAft>
                        <a:buNone/>
                      </a:pPr>
                      <a:endParaRPr lang="en-US" sz="1800" b="1">
                        <a:solidFill>
                          <a:schemeClr val="tx1"/>
                        </a:solidFill>
                      </a:endParaRPr>
                    </a:p>
                    <a:p>
                      <a:pPr marL="0" lvl="0" indent="0" algn="just" rtl="0">
                        <a:spcBef>
                          <a:spcPts val="800"/>
                        </a:spcBef>
                        <a:spcAft>
                          <a:spcPts val="800"/>
                        </a:spcAft>
                        <a:buNone/>
                      </a:pPr>
                      <a:r>
                        <a:rPr lang="en-US" sz="1800">
                          <a:solidFill>
                            <a:schemeClr val="tx1"/>
                          </a:solidFill>
                        </a:rPr>
                        <a:t>Since we would have a smaller set of leads to communicate with, we m make more impact </a:t>
                      </a:r>
                      <a:r>
                        <a:rPr lang="en" sz="1800">
                          <a:solidFill>
                            <a:schemeClr val="tx1"/>
                          </a:solidFill>
                        </a:rPr>
                        <a:t>with effective communication.</a:t>
                      </a:r>
                      <a:endParaRPr lang="en-IN" dirty="0">
                        <a:solidFill>
                          <a:schemeClr val="tx1"/>
                        </a:solidFill>
                      </a:endParaRPr>
                    </a:p>
                  </a:txBody>
                  <a:tcPr>
                    <a:solidFill>
                      <a:schemeClr val="bg1"/>
                    </a:solidFill>
                  </a:tcPr>
                </a:tc>
                <a:tc>
                  <a:txBody>
                    <a:bodyPr/>
                    <a:lstStyle/>
                    <a:p>
                      <a:endParaRPr lang="en-IN" dirty="0"/>
                    </a:p>
                    <a:p>
                      <a:endParaRPr lang="en-IN" dirty="0"/>
                    </a:p>
                    <a:p>
                      <a:endParaRPr lang="en-IN" dirty="0"/>
                    </a:p>
                    <a:p>
                      <a:endParaRPr lang="en-IN" dirty="0"/>
                    </a:p>
                    <a:p>
                      <a:pPr marL="0" lvl="0" indent="0" algn="l" rtl="0">
                        <a:spcBef>
                          <a:spcPts val="0"/>
                        </a:spcBef>
                        <a:spcAft>
                          <a:spcPts val="0"/>
                        </a:spcAft>
                        <a:buNone/>
                      </a:pPr>
                      <a:r>
                        <a:rPr lang="en-US" sz="1800" b="1" dirty="0">
                          <a:solidFill>
                            <a:schemeClr val="tx1"/>
                          </a:solidFill>
                        </a:rPr>
                        <a:t>Increase conversion</a:t>
                      </a:r>
                    </a:p>
                    <a:p>
                      <a:pPr marL="0" lvl="0" indent="0" algn="l" rtl="0">
                        <a:spcBef>
                          <a:spcPts val="0"/>
                        </a:spcBef>
                        <a:spcAft>
                          <a:spcPts val="0"/>
                        </a:spcAft>
                        <a:buNone/>
                      </a:pPr>
                      <a:endParaRPr lang="en-US" sz="1800" b="1" dirty="0">
                        <a:solidFill>
                          <a:schemeClr val="tx1"/>
                        </a:solidFill>
                      </a:endParaRPr>
                    </a:p>
                    <a:p>
                      <a:pPr marL="0" lvl="0" indent="0" algn="just" rtl="0">
                        <a:spcBef>
                          <a:spcPts val="800"/>
                        </a:spcBef>
                        <a:spcAft>
                          <a:spcPts val="800"/>
                        </a:spcAft>
                        <a:buNone/>
                      </a:pPr>
                      <a:r>
                        <a:rPr lang="en-US" sz="1800" dirty="0">
                          <a:solidFill>
                            <a:schemeClr val="tx1"/>
                          </a:solidFill>
                        </a:rPr>
                        <a:t>Since we focus on hot leads, which were more probable to convert, we would have a better conversion rate, and hence we can achieve the 80% target.</a:t>
                      </a:r>
                      <a:endParaRPr lang="en-IN" dirty="0">
                        <a:solidFill>
                          <a:schemeClr val="tx1"/>
                        </a:solidFill>
                      </a:endParaRPr>
                    </a:p>
                  </a:txBody>
                  <a:tcPr>
                    <a:solidFill>
                      <a:schemeClr val="bg1"/>
                    </a:solidFill>
                  </a:tcPr>
                </a:tc>
                <a:extLst>
                  <a:ext uri="{0D108BD9-81ED-4DB2-BD59-A6C34878D82A}">
                    <a16:rowId xmlns:a16="http://schemas.microsoft.com/office/drawing/2014/main" val="1085126236"/>
                  </a:ext>
                </a:extLst>
              </a:tr>
            </a:tbl>
          </a:graphicData>
        </a:graphic>
      </p:graphicFrame>
      <p:sp>
        <p:nvSpPr>
          <p:cNvPr id="6" name="Arrow: Right 5">
            <a:extLst>
              <a:ext uri="{FF2B5EF4-FFF2-40B4-BE49-F238E27FC236}">
                <a16:creationId xmlns:a16="http://schemas.microsoft.com/office/drawing/2014/main" id="{E1A377B1-E9A6-0EB0-88C1-71EA6E04122F}"/>
              </a:ext>
            </a:extLst>
          </p:cNvPr>
          <p:cNvSpPr/>
          <p:nvPr/>
        </p:nvSpPr>
        <p:spPr>
          <a:xfrm>
            <a:off x="905068" y="1539551"/>
            <a:ext cx="3237723" cy="100770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lt1"/>
                </a:solidFill>
              </a:rPr>
              <a:t>Selection of Hot Leads</a:t>
            </a:r>
          </a:p>
        </p:txBody>
      </p:sp>
      <p:sp>
        <p:nvSpPr>
          <p:cNvPr id="7" name="Arrow: Right 6">
            <a:extLst>
              <a:ext uri="{FF2B5EF4-FFF2-40B4-BE49-F238E27FC236}">
                <a16:creationId xmlns:a16="http://schemas.microsoft.com/office/drawing/2014/main" id="{D0604816-BD86-6B65-4DB8-0E05BA12877C}"/>
              </a:ext>
            </a:extLst>
          </p:cNvPr>
          <p:cNvSpPr/>
          <p:nvPr/>
        </p:nvSpPr>
        <p:spPr>
          <a:xfrm>
            <a:off x="4572000" y="1623527"/>
            <a:ext cx="3228391" cy="100770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lt1"/>
                </a:solidFill>
              </a:rPr>
              <a:t>Communicating with Hot Leads</a:t>
            </a:r>
          </a:p>
        </p:txBody>
      </p:sp>
      <p:sp>
        <p:nvSpPr>
          <p:cNvPr id="8" name="Arrow: Right 7">
            <a:extLst>
              <a:ext uri="{FF2B5EF4-FFF2-40B4-BE49-F238E27FC236}">
                <a16:creationId xmlns:a16="http://schemas.microsoft.com/office/drawing/2014/main" id="{41AEEB0D-26B0-0B65-441A-686CCA43C5AF}"/>
              </a:ext>
            </a:extLst>
          </p:cNvPr>
          <p:cNvSpPr/>
          <p:nvPr/>
        </p:nvSpPr>
        <p:spPr>
          <a:xfrm>
            <a:off x="8173616" y="1539551"/>
            <a:ext cx="3228391" cy="100770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lt1"/>
                </a:solidFill>
              </a:rPr>
              <a:t>Conversion of Hot Leads</a:t>
            </a:r>
          </a:p>
        </p:txBody>
      </p:sp>
    </p:spTree>
    <p:extLst>
      <p:ext uri="{BB962C8B-B14F-4D97-AF65-F5344CB8AC3E}">
        <p14:creationId xmlns:p14="http://schemas.microsoft.com/office/powerpoint/2010/main" val="268638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B0A9-AB2E-CE3A-FA68-35FBADD65DDF}"/>
              </a:ext>
            </a:extLst>
          </p:cNvPr>
          <p:cNvSpPr>
            <a:spLocks noGrp="1"/>
          </p:cNvSpPr>
          <p:nvPr>
            <p:ph type="title"/>
          </p:nvPr>
        </p:nvSpPr>
        <p:spPr>
          <a:xfrm>
            <a:off x="1688841" y="624110"/>
            <a:ext cx="9815771" cy="1027408"/>
          </a:xfrm>
        </p:spPr>
        <p:txBody>
          <a:bodyPr>
            <a:normAutofit fontScale="90000"/>
          </a:bodyPr>
          <a:lstStyle/>
          <a:p>
            <a:r>
              <a:rPr lang="en-IN" dirty="0"/>
              <a:t>SOLUTION</a:t>
            </a:r>
            <a:br>
              <a:rPr lang="en-IN" dirty="0"/>
            </a:br>
            <a:r>
              <a:rPr lang="en-IN" sz="2700" dirty="0"/>
              <a:t>SELECTION OF HOT LEADS</a:t>
            </a:r>
          </a:p>
        </p:txBody>
      </p:sp>
      <p:sp>
        <p:nvSpPr>
          <p:cNvPr id="3" name="Content Placeholder 2">
            <a:extLst>
              <a:ext uri="{FF2B5EF4-FFF2-40B4-BE49-F238E27FC236}">
                <a16:creationId xmlns:a16="http://schemas.microsoft.com/office/drawing/2014/main" id="{30A9457E-C398-12A1-53ED-24A12B0141C3}"/>
              </a:ext>
            </a:extLst>
          </p:cNvPr>
          <p:cNvSpPr>
            <a:spLocks noGrp="1"/>
          </p:cNvSpPr>
          <p:nvPr>
            <p:ph idx="1"/>
          </p:nvPr>
        </p:nvSpPr>
        <p:spPr>
          <a:xfrm>
            <a:off x="998376" y="2034073"/>
            <a:ext cx="10506236" cy="4199817"/>
          </a:xfrm>
        </p:spPr>
        <p:txBody>
          <a:bodyPr>
            <a:normAutofit/>
          </a:bodyPr>
          <a:lstStyle/>
          <a:p>
            <a:pPr lvl="0" algn="l" rtl="0">
              <a:spcBef>
                <a:spcPts val="0"/>
              </a:spcBef>
              <a:spcAft>
                <a:spcPts val="0"/>
              </a:spcAft>
              <a:buFont typeface="Wingdings" panose="05000000000000000000" pitchFamily="2" charset="2"/>
              <a:buChar char="q"/>
            </a:pPr>
            <a:r>
              <a:rPr lang="en-US" sz="2400" dirty="0"/>
              <a:t>For our Problem Solution, the crucial part is to accurately identify hot leads.</a:t>
            </a:r>
          </a:p>
          <a:p>
            <a:pPr lvl="0" algn="l" rtl="0">
              <a:spcBef>
                <a:spcPts val="1600"/>
              </a:spcBef>
              <a:spcAft>
                <a:spcPts val="0"/>
              </a:spcAft>
              <a:buFont typeface="Wingdings" panose="05000000000000000000" pitchFamily="2" charset="2"/>
              <a:buChar char="q"/>
            </a:pPr>
            <a:r>
              <a:rPr lang="en-US" sz="2400" dirty="0"/>
              <a:t>The </a:t>
            </a:r>
            <a:r>
              <a:rPr lang="en-US" sz="2400"/>
              <a:t>more accurately </a:t>
            </a:r>
            <a:r>
              <a:rPr lang="en-US" sz="2400" dirty="0"/>
              <a:t>we obtain the hot lead, the more chance we get of a higher conversion ratio.</a:t>
            </a:r>
          </a:p>
          <a:p>
            <a:pPr lvl="0" algn="l" rtl="0">
              <a:spcBef>
                <a:spcPts val="1600"/>
              </a:spcBef>
              <a:spcAft>
                <a:spcPts val="1600"/>
              </a:spcAft>
              <a:buFont typeface="Wingdings" panose="05000000000000000000" pitchFamily="2" charset="2"/>
              <a:buChar char="q"/>
            </a:pPr>
            <a:r>
              <a:rPr lang="en-US" sz="2400" dirty="0"/>
              <a:t>Since we have a target of 80% conversion rate, we would want to obtain high accuracy in obtaining hot leads.</a:t>
            </a:r>
          </a:p>
        </p:txBody>
      </p:sp>
    </p:spTree>
    <p:extLst>
      <p:ext uri="{BB962C8B-B14F-4D97-AF65-F5344CB8AC3E}">
        <p14:creationId xmlns:p14="http://schemas.microsoft.com/office/powerpoint/2010/main" val="260869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21F-943F-6A08-5417-764B5AE84905}"/>
              </a:ext>
            </a:extLst>
          </p:cNvPr>
          <p:cNvSpPr>
            <a:spLocks noGrp="1"/>
          </p:cNvSpPr>
          <p:nvPr>
            <p:ph type="title"/>
          </p:nvPr>
        </p:nvSpPr>
        <p:spPr>
          <a:xfrm>
            <a:off x="1651518" y="624110"/>
            <a:ext cx="9853093" cy="722909"/>
          </a:xfrm>
        </p:spPr>
        <p:txBody>
          <a:bodyPr/>
          <a:lstStyle/>
          <a:p>
            <a:r>
              <a:rPr lang="en-IN" u="sng" dirty="0"/>
              <a:t>IMPLEMENTATION</a:t>
            </a:r>
          </a:p>
        </p:txBody>
      </p:sp>
      <p:sp>
        <p:nvSpPr>
          <p:cNvPr id="4" name="Arrow: Chevron 3">
            <a:extLst>
              <a:ext uri="{FF2B5EF4-FFF2-40B4-BE49-F238E27FC236}">
                <a16:creationId xmlns:a16="http://schemas.microsoft.com/office/drawing/2014/main" id="{0341B85B-CD6B-EDE9-8E08-798140BF9B9C}"/>
              </a:ext>
            </a:extLst>
          </p:cNvPr>
          <p:cNvSpPr/>
          <p:nvPr/>
        </p:nvSpPr>
        <p:spPr>
          <a:xfrm>
            <a:off x="2866207" y="3738715"/>
            <a:ext cx="2267905" cy="621891"/>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schemeClr>
                </a:solidFill>
              </a:rPr>
              <a:t>DATA CLEANING</a:t>
            </a:r>
          </a:p>
        </p:txBody>
      </p:sp>
      <p:sp>
        <p:nvSpPr>
          <p:cNvPr id="5" name="Arrow: Chevron 4">
            <a:extLst>
              <a:ext uri="{FF2B5EF4-FFF2-40B4-BE49-F238E27FC236}">
                <a16:creationId xmlns:a16="http://schemas.microsoft.com/office/drawing/2014/main" id="{D53492EC-85E7-509E-0256-82E38C681DC5}"/>
              </a:ext>
            </a:extLst>
          </p:cNvPr>
          <p:cNvSpPr/>
          <p:nvPr/>
        </p:nvSpPr>
        <p:spPr>
          <a:xfrm>
            <a:off x="4990499" y="3741167"/>
            <a:ext cx="2368110" cy="619439"/>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schemeClr>
                </a:solidFill>
              </a:rPr>
              <a:t>PERFORMING EDA</a:t>
            </a:r>
          </a:p>
        </p:txBody>
      </p:sp>
      <p:sp>
        <p:nvSpPr>
          <p:cNvPr id="6" name="Arrow: Chevron 5">
            <a:extLst>
              <a:ext uri="{FF2B5EF4-FFF2-40B4-BE49-F238E27FC236}">
                <a16:creationId xmlns:a16="http://schemas.microsoft.com/office/drawing/2014/main" id="{35F4E6AF-E48A-23AA-992A-BC58252A00EA}"/>
              </a:ext>
            </a:extLst>
          </p:cNvPr>
          <p:cNvSpPr/>
          <p:nvPr/>
        </p:nvSpPr>
        <p:spPr>
          <a:xfrm>
            <a:off x="7222318" y="3738714"/>
            <a:ext cx="2259956" cy="621891"/>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lumMod val="95000"/>
                  </a:schemeClr>
                </a:solidFill>
              </a:rPr>
              <a:t>DATA PREPARATION</a:t>
            </a:r>
          </a:p>
        </p:txBody>
      </p:sp>
      <p:sp>
        <p:nvSpPr>
          <p:cNvPr id="7" name="Arrow: Chevron 6">
            <a:extLst>
              <a:ext uri="{FF2B5EF4-FFF2-40B4-BE49-F238E27FC236}">
                <a16:creationId xmlns:a16="http://schemas.microsoft.com/office/drawing/2014/main" id="{F4CCAE76-078E-30C8-6E88-FC04CDD63C46}"/>
              </a:ext>
            </a:extLst>
          </p:cNvPr>
          <p:cNvSpPr/>
          <p:nvPr/>
        </p:nvSpPr>
        <p:spPr>
          <a:xfrm>
            <a:off x="9338083" y="3738714"/>
            <a:ext cx="2259956" cy="621891"/>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schemeClr>
                </a:solidFill>
              </a:rPr>
              <a:t>MODEL BUILDING</a:t>
            </a:r>
          </a:p>
        </p:txBody>
      </p:sp>
      <p:sp>
        <p:nvSpPr>
          <p:cNvPr id="8" name="Arrow: Pentagon 7">
            <a:extLst>
              <a:ext uri="{FF2B5EF4-FFF2-40B4-BE49-F238E27FC236}">
                <a16:creationId xmlns:a16="http://schemas.microsoft.com/office/drawing/2014/main" id="{2691FBAF-4AB0-512E-3ABC-F1B5EB1EB1BB}"/>
              </a:ext>
            </a:extLst>
          </p:cNvPr>
          <p:cNvSpPr/>
          <p:nvPr/>
        </p:nvSpPr>
        <p:spPr>
          <a:xfrm>
            <a:off x="685693" y="3738715"/>
            <a:ext cx="2332654" cy="621892"/>
          </a:xfrm>
          <a:prstGeom prst="homePlat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GATHERING</a:t>
            </a:r>
          </a:p>
        </p:txBody>
      </p:sp>
      <p:sp>
        <p:nvSpPr>
          <p:cNvPr id="9" name="Oval 8">
            <a:extLst>
              <a:ext uri="{FF2B5EF4-FFF2-40B4-BE49-F238E27FC236}">
                <a16:creationId xmlns:a16="http://schemas.microsoft.com/office/drawing/2014/main" id="{F87D7B70-F261-71ED-ADBC-ED271AFF8448}"/>
              </a:ext>
            </a:extLst>
          </p:cNvPr>
          <p:cNvSpPr/>
          <p:nvPr/>
        </p:nvSpPr>
        <p:spPr>
          <a:xfrm>
            <a:off x="1255964" y="2971938"/>
            <a:ext cx="112289" cy="97115"/>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AB59766-8859-F937-B693-A4C4192E61F1}"/>
              </a:ext>
            </a:extLst>
          </p:cNvPr>
          <p:cNvSpPr/>
          <p:nvPr/>
        </p:nvSpPr>
        <p:spPr>
          <a:xfrm>
            <a:off x="3872340" y="4984221"/>
            <a:ext cx="127819" cy="117988"/>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B3B2A471-4816-D051-DD9F-8EF0B9B42DAB}"/>
              </a:ext>
            </a:extLst>
          </p:cNvPr>
          <p:cNvSpPr/>
          <p:nvPr/>
        </p:nvSpPr>
        <p:spPr>
          <a:xfrm>
            <a:off x="5999351" y="3172968"/>
            <a:ext cx="96649" cy="125367"/>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97FEE897-26C2-6C6F-2F6C-22017548130A}"/>
              </a:ext>
            </a:extLst>
          </p:cNvPr>
          <p:cNvSpPr/>
          <p:nvPr/>
        </p:nvSpPr>
        <p:spPr>
          <a:xfrm>
            <a:off x="8067149" y="5153170"/>
            <a:ext cx="91438" cy="9018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377FDC49-CEB8-E7CD-FB53-1341DA1B0E74}"/>
              </a:ext>
            </a:extLst>
          </p:cNvPr>
          <p:cNvSpPr/>
          <p:nvPr/>
        </p:nvSpPr>
        <p:spPr>
          <a:xfrm>
            <a:off x="10248769" y="2806803"/>
            <a:ext cx="93860" cy="98323"/>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A9DF3F0-A4B4-ED1A-C80C-EB9EFC351018}"/>
              </a:ext>
            </a:extLst>
          </p:cNvPr>
          <p:cNvSpPr txBox="1"/>
          <p:nvPr/>
        </p:nvSpPr>
        <p:spPr>
          <a:xfrm>
            <a:off x="741837" y="1438700"/>
            <a:ext cx="2050653" cy="1477328"/>
          </a:xfrm>
          <a:prstGeom prst="rect">
            <a:avLst/>
          </a:prstGeom>
          <a:noFill/>
        </p:spPr>
        <p:txBody>
          <a:bodyPr wrap="square">
            <a:spAutoFit/>
          </a:bodyPr>
          <a:lstStyle/>
          <a:p>
            <a:r>
              <a:rPr lang="en-US" dirty="0"/>
              <a:t>Loading &amp; Observing the past data provided by the Company</a:t>
            </a:r>
          </a:p>
        </p:txBody>
      </p:sp>
      <p:sp>
        <p:nvSpPr>
          <p:cNvPr id="17" name="TextBox 16">
            <a:extLst>
              <a:ext uri="{FF2B5EF4-FFF2-40B4-BE49-F238E27FC236}">
                <a16:creationId xmlns:a16="http://schemas.microsoft.com/office/drawing/2014/main" id="{9186BA2F-8C9A-948E-EDBC-9ADD3EB2D184}"/>
              </a:ext>
            </a:extLst>
          </p:cNvPr>
          <p:cNvSpPr txBox="1"/>
          <p:nvPr/>
        </p:nvSpPr>
        <p:spPr>
          <a:xfrm>
            <a:off x="5227971" y="1438700"/>
            <a:ext cx="2259956" cy="1754326"/>
          </a:xfrm>
          <a:prstGeom prst="rect">
            <a:avLst/>
          </a:prstGeom>
          <a:noFill/>
        </p:spPr>
        <p:txBody>
          <a:bodyPr wrap="square">
            <a:spAutoFit/>
          </a:bodyPr>
          <a:lstStyle/>
          <a:p>
            <a:r>
              <a:rPr lang="en-US" dirty="0"/>
              <a:t>Univariate, Bivariate, and Heatmap for numerical and categorical columns</a:t>
            </a:r>
          </a:p>
        </p:txBody>
      </p:sp>
      <p:sp>
        <p:nvSpPr>
          <p:cNvPr id="19" name="TextBox 18">
            <a:extLst>
              <a:ext uri="{FF2B5EF4-FFF2-40B4-BE49-F238E27FC236}">
                <a16:creationId xmlns:a16="http://schemas.microsoft.com/office/drawing/2014/main" id="{C8DF5288-0AEE-0381-7A47-D71BD1969928}"/>
              </a:ext>
            </a:extLst>
          </p:cNvPr>
          <p:cNvSpPr txBox="1"/>
          <p:nvPr/>
        </p:nvSpPr>
        <p:spPr>
          <a:xfrm>
            <a:off x="9636938" y="1348407"/>
            <a:ext cx="1672390" cy="1477328"/>
          </a:xfrm>
          <a:prstGeom prst="rect">
            <a:avLst/>
          </a:prstGeom>
          <a:noFill/>
        </p:spPr>
        <p:txBody>
          <a:bodyPr wrap="square">
            <a:spAutoFit/>
          </a:bodyPr>
          <a:lstStyle/>
          <a:p>
            <a:r>
              <a:rPr lang="en-US" dirty="0"/>
              <a:t>Performing pre-requisites for RFE and Logistic Regression</a:t>
            </a:r>
          </a:p>
        </p:txBody>
      </p:sp>
      <p:sp>
        <p:nvSpPr>
          <p:cNvPr id="21" name="TextBox 20">
            <a:extLst>
              <a:ext uri="{FF2B5EF4-FFF2-40B4-BE49-F238E27FC236}">
                <a16:creationId xmlns:a16="http://schemas.microsoft.com/office/drawing/2014/main" id="{86D1DAF9-D7AF-A6BC-7D3B-ABAE4EB1DA7A}"/>
              </a:ext>
            </a:extLst>
          </p:cNvPr>
          <p:cNvSpPr txBox="1"/>
          <p:nvPr/>
        </p:nvSpPr>
        <p:spPr>
          <a:xfrm>
            <a:off x="3004939" y="5043216"/>
            <a:ext cx="2267905" cy="1754326"/>
          </a:xfrm>
          <a:prstGeom prst="rect">
            <a:avLst/>
          </a:prstGeom>
          <a:noFill/>
        </p:spPr>
        <p:txBody>
          <a:bodyPr wrap="square">
            <a:spAutoFit/>
          </a:bodyPr>
          <a:lstStyle/>
          <a:p>
            <a:r>
              <a:rPr lang="en-US" dirty="0"/>
              <a:t>Duplicate removal, null value treatment, unnecessary column elimination, etc.</a:t>
            </a:r>
            <a:endParaRPr lang="en-IN" dirty="0"/>
          </a:p>
        </p:txBody>
      </p:sp>
      <p:sp>
        <p:nvSpPr>
          <p:cNvPr id="23" name="TextBox 22">
            <a:extLst>
              <a:ext uri="{FF2B5EF4-FFF2-40B4-BE49-F238E27FC236}">
                <a16:creationId xmlns:a16="http://schemas.microsoft.com/office/drawing/2014/main" id="{FBBEAD38-ED6C-BD1E-A615-C1B0F7A7642D}"/>
              </a:ext>
            </a:extLst>
          </p:cNvPr>
          <p:cNvSpPr txBox="1"/>
          <p:nvPr/>
        </p:nvSpPr>
        <p:spPr>
          <a:xfrm>
            <a:off x="7381387" y="5243354"/>
            <a:ext cx="1979474" cy="1200329"/>
          </a:xfrm>
          <a:prstGeom prst="rect">
            <a:avLst/>
          </a:prstGeom>
          <a:noFill/>
        </p:spPr>
        <p:txBody>
          <a:bodyPr wrap="square">
            <a:spAutoFit/>
          </a:bodyPr>
          <a:lstStyle/>
          <a:p>
            <a:r>
              <a:rPr lang="en-IN" dirty="0"/>
              <a:t>Outlier Treatment, Feature-Standardization</a:t>
            </a:r>
          </a:p>
        </p:txBody>
      </p:sp>
      <p:sp>
        <p:nvSpPr>
          <p:cNvPr id="35" name="Arrow: Down 34">
            <a:extLst>
              <a:ext uri="{FF2B5EF4-FFF2-40B4-BE49-F238E27FC236}">
                <a16:creationId xmlns:a16="http://schemas.microsoft.com/office/drawing/2014/main" id="{3D50B0DC-7B2C-4353-0FB2-46CD0EE91712}"/>
              </a:ext>
            </a:extLst>
          </p:cNvPr>
          <p:cNvSpPr/>
          <p:nvPr/>
        </p:nvSpPr>
        <p:spPr>
          <a:xfrm>
            <a:off x="1213227" y="3112932"/>
            <a:ext cx="197762" cy="594850"/>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Down 35">
            <a:extLst>
              <a:ext uri="{FF2B5EF4-FFF2-40B4-BE49-F238E27FC236}">
                <a16:creationId xmlns:a16="http://schemas.microsoft.com/office/drawing/2014/main" id="{DFE01F65-11DD-5D87-C4A1-255B7C82F90E}"/>
              </a:ext>
            </a:extLst>
          </p:cNvPr>
          <p:cNvSpPr/>
          <p:nvPr/>
        </p:nvSpPr>
        <p:spPr>
          <a:xfrm>
            <a:off x="5948794" y="3315027"/>
            <a:ext cx="197762" cy="409447"/>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Down 36">
            <a:extLst>
              <a:ext uri="{FF2B5EF4-FFF2-40B4-BE49-F238E27FC236}">
                <a16:creationId xmlns:a16="http://schemas.microsoft.com/office/drawing/2014/main" id="{BC72B9C0-4098-213B-A4CC-15185F68F9A7}"/>
              </a:ext>
            </a:extLst>
          </p:cNvPr>
          <p:cNvSpPr/>
          <p:nvPr/>
        </p:nvSpPr>
        <p:spPr>
          <a:xfrm>
            <a:off x="10217494" y="2971938"/>
            <a:ext cx="197762" cy="687385"/>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Up 37">
            <a:extLst>
              <a:ext uri="{FF2B5EF4-FFF2-40B4-BE49-F238E27FC236}">
                <a16:creationId xmlns:a16="http://schemas.microsoft.com/office/drawing/2014/main" id="{6339E521-BE6D-B504-BD64-EBFCA37DD30A}"/>
              </a:ext>
            </a:extLst>
          </p:cNvPr>
          <p:cNvSpPr/>
          <p:nvPr/>
        </p:nvSpPr>
        <p:spPr>
          <a:xfrm>
            <a:off x="3872340" y="4419601"/>
            <a:ext cx="127819" cy="536816"/>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Up 38">
            <a:extLst>
              <a:ext uri="{FF2B5EF4-FFF2-40B4-BE49-F238E27FC236}">
                <a16:creationId xmlns:a16="http://schemas.microsoft.com/office/drawing/2014/main" id="{7F2CA5C8-51AD-439B-A41C-1F844A54B7AB}"/>
              </a:ext>
            </a:extLst>
          </p:cNvPr>
          <p:cNvSpPr/>
          <p:nvPr/>
        </p:nvSpPr>
        <p:spPr>
          <a:xfrm>
            <a:off x="8064024" y="4419601"/>
            <a:ext cx="127819" cy="693173"/>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176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848DC93B-C5BB-009E-A47E-C8D51BCEB284}"/>
              </a:ext>
            </a:extLst>
          </p:cNvPr>
          <p:cNvSpPr/>
          <p:nvPr/>
        </p:nvSpPr>
        <p:spPr>
          <a:xfrm>
            <a:off x="1199012" y="3036913"/>
            <a:ext cx="2042386" cy="569068"/>
          </a:xfrm>
          <a:prstGeom prst="homePlat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Feature Selection</a:t>
            </a:r>
          </a:p>
        </p:txBody>
      </p:sp>
      <p:sp>
        <p:nvSpPr>
          <p:cNvPr id="3" name="Arrow: Chevron 2">
            <a:extLst>
              <a:ext uri="{FF2B5EF4-FFF2-40B4-BE49-F238E27FC236}">
                <a16:creationId xmlns:a16="http://schemas.microsoft.com/office/drawing/2014/main" id="{D50E18CC-A223-96B7-0A8A-817DF2D963B6}"/>
              </a:ext>
            </a:extLst>
          </p:cNvPr>
          <p:cNvSpPr/>
          <p:nvPr/>
        </p:nvSpPr>
        <p:spPr>
          <a:xfrm>
            <a:off x="3136910" y="3036913"/>
            <a:ext cx="2042386" cy="569068"/>
          </a:xfrm>
          <a:prstGeom prst="chevr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schemeClr>
                </a:solidFill>
              </a:rPr>
              <a:t>Model Building</a:t>
            </a:r>
          </a:p>
        </p:txBody>
      </p:sp>
      <p:sp>
        <p:nvSpPr>
          <p:cNvPr id="4" name="Arrow: Chevron 3">
            <a:extLst>
              <a:ext uri="{FF2B5EF4-FFF2-40B4-BE49-F238E27FC236}">
                <a16:creationId xmlns:a16="http://schemas.microsoft.com/office/drawing/2014/main" id="{C4B239BF-8431-E646-4633-7D1E8D04D4FD}"/>
              </a:ext>
            </a:extLst>
          </p:cNvPr>
          <p:cNvSpPr/>
          <p:nvPr/>
        </p:nvSpPr>
        <p:spPr>
          <a:xfrm>
            <a:off x="5074807" y="3015392"/>
            <a:ext cx="2042386" cy="569068"/>
          </a:xfrm>
          <a:prstGeom prst="chevr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schemeClr>
                </a:solidFill>
              </a:rPr>
              <a:t>Model </a:t>
            </a:r>
            <a:r>
              <a:rPr lang="en-IN" sz="1400" dirty="0">
                <a:solidFill>
                  <a:schemeClr val="bg1">
                    <a:lumMod val="95000"/>
                  </a:schemeClr>
                </a:solidFill>
              </a:rPr>
              <a:t>Improvement</a:t>
            </a:r>
          </a:p>
        </p:txBody>
      </p:sp>
      <p:sp>
        <p:nvSpPr>
          <p:cNvPr id="5" name="Arrow: Chevron 4">
            <a:extLst>
              <a:ext uri="{FF2B5EF4-FFF2-40B4-BE49-F238E27FC236}">
                <a16:creationId xmlns:a16="http://schemas.microsoft.com/office/drawing/2014/main" id="{D685EE22-383E-877A-8E50-BF7CE1E412A1}"/>
              </a:ext>
            </a:extLst>
          </p:cNvPr>
          <p:cNvSpPr/>
          <p:nvPr/>
        </p:nvSpPr>
        <p:spPr>
          <a:xfrm>
            <a:off x="7040630" y="3015392"/>
            <a:ext cx="2042386" cy="569068"/>
          </a:xfrm>
          <a:prstGeom prst="chevr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schemeClr>
                </a:solidFill>
              </a:rPr>
              <a:t>FINAL MODEL</a:t>
            </a:r>
          </a:p>
        </p:txBody>
      </p:sp>
      <p:sp>
        <p:nvSpPr>
          <p:cNvPr id="6" name="Arrow: Chevron 5">
            <a:extLst>
              <a:ext uri="{FF2B5EF4-FFF2-40B4-BE49-F238E27FC236}">
                <a16:creationId xmlns:a16="http://schemas.microsoft.com/office/drawing/2014/main" id="{991FB028-839F-EF3D-455D-1A3AF760B98F}"/>
              </a:ext>
            </a:extLst>
          </p:cNvPr>
          <p:cNvSpPr/>
          <p:nvPr/>
        </p:nvSpPr>
        <p:spPr>
          <a:xfrm>
            <a:off x="8978527" y="3015392"/>
            <a:ext cx="2042386" cy="569068"/>
          </a:xfrm>
          <a:prstGeom prst="chevr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schemeClr>
                </a:solidFill>
              </a:rPr>
              <a:t>VERIFYING WITH PCA</a:t>
            </a:r>
          </a:p>
        </p:txBody>
      </p:sp>
      <p:sp>
        <p:nvSpPr>
          <p:cNvPr id="7" name="Oval 6">
            <a:extLst>
              <a:ext uri="{FF2B5EF4-FFF2-40B4-BE49-F238E27FC236}">
                <a16:creationId xmlns:a16="http://schemas.microsoft.com/office/drawing/2014/main" id="{4ED8F680-7EE1-E33E-4895-E8000DA4CF6C}"/>
              </a:ext>
            </a:extLst>
          </p:cNvPr>
          <p:cNvSpPr/>
          <p:nvPr/>
        </p:nvSpPr>
        <p:spPr>
          <a:xfrm flipH="1" flipV="1">
            <a:off x="1447430" y="1391264"/>
            <a:ext cx="99265" cy="118718"/>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83F3DC01-FC67-00DF-3EB9-C96277BAD6CA}"/>
              </a:ext>
            </a:extLst>
          </p:cNvPr>
          <p:cNvSpPr/>
          <p:nvPr/>
        </p:nvSpPr>
        <p:spPr>
          <a:xfrm>
            <a:off x="4086348" y="4628806"/>
            <a:ext cx="92362" cy="94008"/>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340C1C2-5CA7-A935-8972-D74F2028D27F}"/>
              </a:ext>
            </a:extLst>
          </p:cNvPr>
          <p:cNvSpPr/>
          <p:nvPr/>
        </p:nvSpPr>
        <p:spPr>
          <a:xfrm>
            <a:off x="5260258" y="1337187"/>
            <a:ext cx="117988" cy="108155"/>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D0DC352-904A-53A1-9D4F-7B48939692FF}"/>
              </a:ext>
            </a:extLst>
          </p:cNvPr>
          <p:cNvSpPr/>
          <p:nvPr/>
        </p:nvSpPr>
        <p:spPr>
          <a:xfrm>
            <a:off x="7764555" y="4628806"/>
            <a:ext cx="92362" cy="94008"/>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18F7457-0BAD-9204-3F2D-E4F76B042390}"/>
              </a:ext>
            </a:extLst>
          </p:cNvPr>
          <p:cNvSpPr/>
          <p:nvPr/>
        </p:nvSpPr>
        <p:spPr>
          <a:xfrm>
            <a:off x="9083016" y="1337187"/>
            <a:ext cx="104489" cy="108155"/>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8DBAE52F-45A4-E98D-BDB4-C5DDA6FFB190}"/>
              </a:ext>
            </a:extLst>
          </p:cNvPr>
          <p:cNvSpPr txBox="1"/>
          <p:nvPr/>
        </p:nvSpPr>
        <p:spPr>
          <a:xfrm>
            <a:off x="1605689" y="1100157"/>
            <a:ext cx="1229032" cy="1200329"/>
          </a:xfrm>
          <a:prstGeom prst="rect">
            <a:avLst/>
          </a:prstGeom>
          <a:noFill/>
        </p:spPr>
        <p:txBody>
          <a:bodyPr wrap="square">
            <a:spAutoFit/>
          </a:bodyPr>
          <a:lstStyle/>
          <a:p>
            <a:r>
              <a:rPr lang="en-US" dirty="0"/>
              <a:t>Selection of top 25 features using RFE</a:t>
            </a:r>
          </a:p>
        </p:txBody>
      </p:sp>
      <p:sp>
        <p:nvSpPr>
          <p:cNvPr id="15" name="TextBox 14">
            <a:extLst>
              <a:ext uri="{FF2B5EF4-FFF2-40B4-BE49-F238E27FC236}">
                <a16:creationId xmlns:a16="http://schemas.microsoft.com/office/drawing/2014/main" id="{F55F8C46-C2C3-1A8E-2D76-B6CD483B4604}"/>
              </a:ext>
            </a:extLst>
          </p:cNvPr>
          <p:cNvSpPr txBox="1"/>
          <p:nvPr/>
        </p:nvSpPr>
        <p:spPr>
          <a:xfrm>
            <a:off x="5378246" y="1030038"/>
            <a:ext cx="1543665" cy="1200329"/>
          </a:xfrm>
          <a:prstGeom prst="rect">
            <a:avLst/>
          </a:prstGeom>
          <a:noFill/>
        </p:spPr>
        <p:txBody>
          <a:bodyPr wrap="square">
            <a:spAutoFit/>
          </a:bodyPr>
          <a:lstStyle/>
          <a:p>
            <a:r>
              <a:rPr lang="en-US" dirty="0"/>
              <a:t>Reduction of columns and Model re-building</a:t>
            </a:r>
          </a:p>
        </p:txBody>
      </p:sp>
      <p:sp>
        <p:nvSpPr>
          <p:cNvPr id="17" name="TextBox 16">
            <a:extLst>
              <a:ext uri="{FF2B5EF4-FFF2-40B4-BE49-F238E27FC236}">
                <a16:creationId xmlns:a16="http://schemas.microsoft.com/office/drawing/2014/main" id="{8BADD8E1-8A95-A099-FC1D-4DDE73A6269B}"/>
              </a:ext>
            </a:extLst>
          </p:cNvPr>
          <p:cNvSpPr txBox="1"/>
          <p:nvPr/>
        </p:nvSpPr>
        <p:spPr>
          <a:xfrm>
            <a:off x="9291484" y="970208"/>
            <a:ext cx="1609561" cy="1754326"/>
          </a:xfrm>
          <a:prstGeom prst="rect">
            <a:avLst/>
          </a:prstGeom>
          <a:noFill/>
        </p:spPr>
        <p:txBody>
          <a:bodyPr wrap="square">
            <a:spAutoFit/>
          </a:bodyPr>
          <a:lstStyle/>
          <a:p>
            <a:r>
              <a:rPr lang="en-US" dirty="0"/>
              <a:t>Verifying our Final Model Accuracy etc. with model built with PCA</a:t>
            </a:r>
          </a:p>
        </p:txBody>
      </p:sp>
      <p:sp>
        <p:nvSpPr>
          <p:cNvPr id="19" name="TextBox 18">
            <a:extLst>
              <a:ext uri="{FF2B5EF4-FFF2-40B4-BE49-F238E27FC236}">
                <a16:creationId xmlns:a16="http://schemas.microsoft.com/office/drawing/2014/main" id="{DB8C8D7B-695A-9574-CB31-D72DF4486C33}"/>
              </a:ext>
            </a:extLst>
          </p:cNvPr>
          <p:cNvSpPr txBox="1"/>
          <p:nvPr/>
        </p:nvSpPr>
        <p:spPr>
          <a:xfrm>
            <a:off x="3745672" y="4701293"/>
            <a:ext cx="1606530" cy="1477328"/>
          </a:xfrm>
          <a:prstGeom prst="rect">
            <a:avLst/>
          </a:prstGeom>
          <a:noFill/>
        </p:spPr>
        <p:txBody>
          <a:bodyPr wrap="square">
            <a:spAutoFit/>
          </a:bodyPr>
          <a:lstStyle/>
          <a:p>
            <a:r>
              <a:rPr lang="en-US" dirty="0"/>
              <a:t>Model building using RFE for selected columns</a:t>
            </a:r>
          </a:p>
        </p:txBody>
      </p:sp>
      <p:sp>
        <p:nvSpPr>
          <p:cNvPr id="21" name="TextBox 20">
            <a:extLst>
              <a:ext uri="{FF2B5EF4-FFF2-40B4-BE49-F238E27FC236}">
                <a16:creationId xmlns:a16="http://schemas.microsoft.com/office/drawing/2014/main" id="{431D03E7-E7FE-2CDB-9EAB-C63259A16A41}"/>
              </a:ext>
            </a:extLst>
          </p:cNvPr>
          <p:cNvSpPr txBox="1"/>
          <p:nvPr/>
        </p:nvSpPr>
        <p:spPr>
          <a:xfrm>
            <a:off x="7313106" y="4701293"/>
            <a:ext cx="1497433" cy="1754326"/>
          </a:xfrm>
          <a:prstGeom prst="rect">
            <a:avLst/>
          </a:prstGeom>
          <a:noFill/>
        </p:spPr>
        <p:txBody>
          <a:bodyPr wrap="square">
            <a:spAutoFit/>
          </a:bodyPr>
          <a:lstStyle/>
          <a:p>
            <a:r>
              <a:rPr lang="en-US" dirty="0"/>
              <a:t>Final Model Analysis and performance on Test Data</a:t>
            </a:r>
          </a:p>
        </p:txBody>
      </p:sp>
      <p:sp>
        <p:nvSpPr>
          <p:cNvPr id="22" name="Arrow: Up 21">
            <a:extLst>
              <a:ext uri="{FF2B5EF4-FFF2-40B4-BE49-F238E27FC236}">
                <a16:creationId xmlns:a16="http://schemas.microsoft.com/office/drawing/2014/main" id="{A8FD43D2-A52D-A1C9-8C7E-280F03E079BC}"/>
              </a:ext>
            </a:extLst>
          </p:cNvPr>
          <p:cNvSpPr/>
          <p:nvPr/>
        </p:nvSpPr>
        <p:spPr>
          <a:xfrm>
            <a:off x="1447430" y="1640150"/>
            <a:ext cx="99265" cy="1200328"/>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Up 22">
            <a:extLst>
              <a:ext uri="{FF2B5EF4-FFF2-40B4-BE49-F238E27FC236}">
                <a16:creationId xmlns:a16="http://schemas.microsoft.com/office/drawing/2014/main" id="{8027FDA7-7706-D0FA-DD30-BC62E1A8AF8D}"/>
              </a:ext>
            </a:extLst>
          </p:cNvPr>
          <p:cNvSpPr/>
          <p:nvPr/>
        </p:nvSpPr>
        <p:spPr>
          <a:xfrm>
            <a:off x="5273533" y="1640149"/>
            <a:ext cx="78669" cy="1200329"/>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Up 23">
            <a:extLst>
              <a:ext uri="{FF2B5EF4-FFF2-40B4-BE49-F238E27FC236}">
                <a16:creationId xmlns:a16="http://schemas.microsoft.com/office/drawing/2014/main" id="{FE19F188-5EDB-50A1-8FB7-5B451C69CC87}"/>
              </a:ext>
            </a:extLst>
          </p:cNvPr>
          <p:cNvSpPr/>
          <p:nvPr/>
        </p:nvSpPr>
        <p:spPr>
          <a:xfrm>
            <a:off x="9108836" y="1640149"/>
            <a:ext cx="78669" cy="1200329"/>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A652CF6A-DC41-9DB3-2AE3-AC38BAD06D29}"/>
              </a:ext>
            </a:extLst>
          </p:cNvPr>
          <p:cNvSpPr/>
          <p:nvPr/>
        </p:nvSpPr>
        <p:spPr>
          <a:xfrm>
            <a:off x="4086349" y="3678468"/>
            <a:ext cx="92362" cy="869213"/>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7FD904FA-EDD2-5FD0-1E46-D36F4CD6F484}"/>
              </a:ext>
            </a:extLst>
          </p:cNvPr>
          <p:cNvSpPr/>
          <p:nvPr/>
        </p:nvSpPr>
        <p:spPr>
          <a:xfrm flipH="1">
            <a:off x="7764553" y="3678468"/>
            <a:ext cx="92361" cy="869213"/>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68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7728-E186-C111-F6B3-B63FBAC72519}"/>
              </a:ext>
            </a:extLst>
          </p:cNvPr>
          <p:cNvSpPr>
            <a:spLocks noGrp="1"/>
          </p:cNvSpPr>
          <p:nvPr>
            <p:ph type="title"/>
          </p:nvPr>
        </p:nvSpPr>
        <p:spPr>
          <a:xfrm>
            <a:off x="1552065" y="680936"/>
            <a:ext cx="8911687" cy="564204"/>
          </a:xfrm>
        </p:spPr>
        <p:txBody>
          <a:bodyPr>
            <a:normAutofit fontScale="90000"/>
          </a:bodyPr>
          <a:lstStyle/>
          <a:p>
            <a:r>
              <a:rPr lang="en-IN" dirty="0"/>
              <a:t>PLOTS VISUALISATION</a:t>
            </a:r>
          </a:p>
        </p:txBody>
      </p:sp>
      <p:pic>
        <p:nvPicPr>
          <p:cNvPr id="4" name="Google Shape;319;p37">
            <a:extLst>
              <a:ext uri="{FF2B5EF4-FFF2-40B4-BE49-F238E27FC236}">
                <a16:creationId xmlns:a16="http://schemas.microsoft.com/office/drawing/2014/main" id="{0FE0ADCB-C08D-04E4-F54A-8EF6E415840D}"/>
              </a:ext>
            </a:extLst>
          </p:cNvPr>
          <p:cNvPicPr preferRelativeResize="0">
            <a:picLocks noGrp="1"/>
          </p:cNvPicPr>
          <p:nvPr>
            <p:ph idx="1"/>
          </p:nvPr>
        </p:nvPicPr>
        <p:blipFill>
          <a:blip r:embed="rId2">
            <a:alphaModFix/>
          </a:blip>
          <a:stretch>
            <a:fillRect/>
          </a:stretch>
        </p:blipFill>
        <p:spPr>
          <a:xfrm>
            <a:off x="766408" y="1779434"/>
            <a:ext cx="3173294" cy="2957935"/>
          </a:xfrm>
          <a:prstGeom prst="rect">
            <a:avLst/>
          </a:prstGeom>
          <a:noFill/>
          <a:ln>
            <a:noFill/>
          </a:ln>
        </p:spPr>
      </p:pic>
      <p:pic>
        <p:nvPicPr>
          <p:cNvPr id="5" name="Google Shape;320;p37">
            <a:extLst>
              <a:ext uri="{FF2B5EF4-FFF2-40B4-BE49-F238E27FC236}">
                <a16:creationId xmlns:a16="http://schemas.microsoft.com/office/drawing/2014/main" id="{D2921E19-8954-F178-FB90-5CABD487DAEE}"/>
              </a:ext>
            </a:extLst>
          </p:cNvPr>
          <p:cNvPicPr preferRelativeResize="0"/>
          <p:nvPr/>
        </p:nvPicPr>
        <p:blipFill>
          <a:blip r:embed="rId3">
            <a:alphaModFix/>
          </a:blip>
          <a:stretch>
            <a:fillRect/>
          </a:stretch>
        </p:blipFill>
        <p:spPr>
          <a:xfrm>
            <a:off x="4069607" y="1779433"/>
            <a:ext cx="3173294" cy="2957935"/>
          </a:xfrm>
          <a:prstGeom prst="rect">
            <a:avLst/>
          </a:prstGeom>
          <a:noFill/>
          <a:ln>
            <a:noFill/>
          </a:ln>
        </p:spPr>
      </p:pic>
      <p:pic>
        <p:nvPicPr>
          <p:cNvPr id="6" name="Google Shape;321;p37">
            <a:extLst>
              <a:ext uri="{FF2B5EF4-FFF2-40B4-BE49-F238E27FC236}">
                <a16:creationId xmlns:a16="http://schemas.microsoft.com/office/drawing/2014/main" id="{B2905459-BF20-B60B-9C17-554CDA5EA450}"/>
              </a:ext>
            </a:extLst>
          </p:cNvPr>
          <p:cNvPicPr preferRelativeResize="0"/>
          <p:nvPr/>
        </p:nvPicPr>
        <p:blipFill>
          <a:blip r:embed="rId4">
            <a:alphaModFix/>
          </a:blip>
          <a:stretch>
            <a:fillRect/>
          </a:stretch>
        </p:blipFill>
        <p:spPr>
          <a:xfrm>
            <a:off x="7462735" y="1779432"/>
            <a:ext cx="3173293" cy="2957935"/>
          </a:xfrm>
          <a:prstGeom prst="rect">
            <a:avLst/>
          </a:prstGeom>
          <a:noFill/>
          <a:ln>
            <a:noFill/>
          </a:ln>
        </p:spPr>
      </p:pic>
      <p:sp>
        <p:nvSpPr>
          <p:cNvPr id="8" name="TextBox 7">
            <a:extLst>
              <a:ext uri="{FF2B5EF4-FFF2-40B4-BE49-F238E27FC236}">
                <a16:creationId xmlns:a16="http://schemas.microsoft.com/office/drawing/2014/main" id="{4CDA1362-09C2-5BE7-254E-EAE55DA0A9AF}"/>
              </a:ext>
            </a:extLst>
          </p:cNvPr>
          <p:cNvSpPr txBox="1"/>
          <p:nvPr/>
        </p:nvSpPr>
        <p:spPr>
          <a:xfrm>
            <a:off x="2683395" y="5271659"/>
            <a:ext cx="6657250" cy="646331"/>
          </a:xfrm>
          <a:prstGeom prst="rect">
            <a:avLst/>
          </a:prstGeom>
          <a:noFill/>
        </p:spPr>
        <p:txBody>
          <a:bodyPr wrap="square">
            <a:spAutoFit/>
          </a:bodyPr>
          <a:lstStyle/>
          <a:p>
            <a:pPr marL="0" lvl="0" indent="0" algn="ctr" rtl="0">
              <a:spcBef>
                <a:spcPts val="0"/>
              </a:spcBef>
              <a:spcAft>
                <a:spcPts val="0"/>
              </a:spcAft>
              <a:buNone/>
            </a:pPr>
            <a:r>
              <a:rPr lang="en-US" sz="1800" b="1" dirty="0">
                <a:latin typeface="Roboto"/>
                <a:ea typeface="Roboto"/>
                <a:cs typeface="Roboto"/>
                <a:sym typeface="Roboto"/>
              </a:rPr>
              <a:t>EDA plots depicting variation in numerical columns for those who Converted and those who didn't.</a:t>
            </a:r>
          </a:p>
        </p:txBody>
      </p:sp>
    </p:spTree>
    <p:extLst>
      <p:ext uri="{BB962C8B-B14F-4D97-AF65-F5344CB8AC3E}">
        <p14:creationId xmlns:p14="http://schemas.microsoft.com/office/powerpoint/2010/main" val="22180766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205</TotalTime>
  <Words>1116</Words>
  <Application>Microsoft Office PowerPoint</Application>
  <PresentationFormat>Widescreen</PresentationFormat>
  <Paragraphs>134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Century Gothic</vt:lpstr>
      <vt:lpstr>Corbel</vt:lpstr>
      <vt:lpstr>Lato</vt:lpstr>
      <vt:lpstr>Roboto</vt:lpstr>
      <vt:lpstr>Verdana</vt:lpstr>
      <vt:lpstr>Wingdings</vt:lpstr>
      <vt:lpstr>Wingdings 3</vt:lpstr>
      <vt:lpstr>Wisp</vt:lpstr>
      <vt:lpstr>X EDUCATION- LEAD SCORING CASE STUDY (Identification of Hot Leads to focus more on them and thus enhance the conversion ratio for X Education)</vt:lpstr>
      <vt:lpstr>BACKGROUND X EDUCATION COMPANY</vt:lpstr>
      <vt:lpstr>PROBLEM STATEMENT X  EDUCATION COMPANY </vt:lpstr>
      <vt:lpstr>LEAD CONVERSION PROCESS</vt:lpstr>
      <vt:lpstr>PROPOSED SOLUTION</vt:lpstr>
      <vt:lpstr>SOLUTION SELECTION OF HOT LEADS</vt:lpstr>
      <vt:lpstr>IMPLEMENTATION</vt:lpstr>
      <vt:lpstr>PowerPoint Presentation</vt:lpstr>
      <vt:lpstr>PLOTS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ANALYSIS</vt:lpstr>
      <vt:lpstr>Inferences from Model</vt:lpstr>
      <vt:lpstr>Conclusion 1 (LR Model) </vt:lpstr>
      <vt:lpstr>Conclusion 2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LEAD SCORING CASE STUDY (Identification of Hot Leads to focus more on them and thus enhance the conversion ratio for X Education)</dc:title>
  <dc:creator>anjubani878@gmail.com</dc:creator>
  <cp:lastModifiedBy>anjubani878@gmail.com</cp:lastModifiedBy>
  <cp:revision>1</cp:revision>
  <dcterms:created xsi:type="dcterms:W3CDTF">2022-12-21T16:52:52Z</dcterms:created>
  <dcterms:modified xsi:type="dcterms:W3CDTF">2022-12-27T17:13:14Z</dcterms:modified>
</cp:coreProperties>
</file>