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/>
    <p:restoredTop sz="94640"/>
  </p:normalViewPr>
  <p:slideViewPr>
    <p:cSldViewPr snapToGrid="0" snapToObjects="1">
      <p:cViewPr>
        <p:scale>
          <a:sx n="105" d="100"/>
          <a:sy n="105" d="100"/>
        </p:scale>
        <p:origin x="6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71193-F4DE-7347-96CF-6A9725F5B501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B0DF1-2E1C-3F45-9F83-336FA63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B0DF1-2E1C-3F45-9F83-336FA6343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4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9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7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96" y="5920345"/>
            <a:ext cx="1375007" cy="7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eaverj/testpyramidexampl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Software Testing Pyramid:</a:t>
            </a:r>
            <a:br>
              <a:rPr lang="en-US" dirty="0" smtClean="0"/>
            </a:br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9" y="3657600"/>
            <a:ext cx="4876801" cy="1392702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Jim Weaver</a:t>
            </a:r>
          </a:p>
          <a:p>
            <a:r>
              <a:rPr lang="en-US" sz="5100" dirty="0" smtClean="0"/>
              <a:t>Vanderbilt University Medical Center</a:t>
            </a:r>
          </a:p>
          <a:p>
            <a:r>
              <a:rPr lang="en-US" sz="5100" dirty="0" smtClean="0"/>
              <a:t>(</a:t>
            </a:r>
            <a:r>
              <a:rPr lang="en-US" sz="5100" dirty="0" err="1" smtClean="0"/>
              <a:t>weaver.je@gmail.com</a:t>
            </a:r>
            <a:r>
              <a:rPr lang="en-US" sz="5100" dirty="0" smtClean="0"/>
              <a:t>)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28424" y="5197939"/>
            <a:ext cx="6623539" cy="1153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and Tests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weaverj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testpyramidexample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/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Cohn’s Test Pyramid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1" y="1690688"/>
            <a:ext cx="5669933" cy="3964524"/>
          </a:xfrm>
        </p:spPr>
      </p:pic>
      <p:sp>
        <p:nvSpPr>
          <p:cNvPr id="6" name="Rectangle 5"/>
          <p:cNvSpPr/>
          <p:nvPr/>
        </p:nvSpPr>
        <p:spPr>
          <a:xfrm>
            <a:off x="6096000" y="1690686"/>
            <a:ext cx="4496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Automated tests at three levels.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Foundational base of unit tests.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Minimum necessary tests through user interface.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Service testing in the middle </a:t>
            </a:r>
            <a:r>
              <a:rPr lang="mr-IN" sz="2400" dirty="0" smtClean="0"/>
              <a:t>–</a:t>
            </a:r>
            <a:r>
              <a:rPr lang="en-US" sz="2400" dirty="0" smtClean="0"/>
              <a:t> testing services provided by the application independent of the 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14" y="2239906"/>
            <a:ext cx="5211762" cy="2871099"/>
          </a:xfrm>
        </p:spPr>
      </p:pic>
      <p:sp>
        <p:nvSpPr>
          <p:cNvPr id="5" name="Rectangle 4"/>
          <p:cNvSpPr/>
          <p:nvPr/>
        </p:nvSpPr>
        <p:spPr>
          <a:xfrm>
            <a:off x="708074" y="1690688"/>
            <a:ext cx="44969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Many teams observed with high percentage of automated tests through the UI.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UI tests are slower, more brittle, expensive.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Unit tests are easy for developers to write, usually in same language as application.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Application logic can be tested independent of UI in Service level tests - few teams observed doing this.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65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</a:t>
            </a:r>
            <a:r>
              <a:rPr lang="en-US" dirty="0" smtClean="0"/>
              <a:t>hree Layers of the Pyramid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15142"/>
              </p:ext>
            </p:extLst>
          </p:nvPr>
        </p:nvGraphicFramePr>
        <p:xfrm>
          <a:off x="838200" y="1825625"/>
          <a:ext cx="10359684" cy="328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9921"/>
                <a:gridCol w="2589921"/>
                <a:gridCol w="2589921"/>
                <a:gridCol w="2589921"/>
              </a:tblGrid>
              <a:tr h="78858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UI</a:t>
                      </a:r>
                      <a:endParaRPr lang="en-US" sz="2800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Appropriate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Units of Code, Aid with Design and Code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Business Logic /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the User Interface</a:t>
                      </a:r>
                      <a:endParaRPr lang="en-US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r>
                        <a:rPr lang="en-US" baseline="0" dirty="0" smtClean="0"/>
                        <a:t> and 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automation or Developers</a:t>
                      </a:r>
                      <a:endParaRPr lang="en-US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/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/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to Medium /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/ 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0494" y="5462337"/>
            <a:ext cx="102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Orthagonal</a:t>
            </a:r>
            <a:r>
              <a:rPr lang="en-US" dirty="0" smtClean="0"/>
              <a:t> Concepts: Integration Tests, End to End tests.  Decide what the above layers mean to your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must have a shared understanding of the purpose of the various test layers.</a:t>
            </a:r>
          </a:p>
          <a:p>
            <a:r>
              <a:rPr lang="en-US" dirty="0" smtClean="0"/>
              <a:t>Decisions must be made as to what parts of a feature to test how and in each layer.</a:t>
            </a:r>
          </a:p>
          <a:p>
            <a:r>
              <a:rPr lang="en-US" dirty="0" smtClean="0"/>
              <a:t>Customer participation with service level tests may be hard to obtain.</a:t>
            </a:r>
            <a:endParaRPr lang="en-US" dirty="0"/>
          </a:p>
          <a:p>
            <a:r>
              <a:rPr lang="en-US" dirty="0" smtClean="0"/>
              <a:t>Communication issues between different test authors resulting in duplication or gaps.</a:t>
            </a:r>
          </a:p>
        </p:txBody>
      </p:sp>
    </p:spTree>
    <p:extLst>
      <p:ext uri="{BB962C8B-B14F-4D97-AF65-F5344CB8AC3E}">
        <p14:creationId xmlns:p14="http://schemas.microsoft.com/office/powerpoint/2010/main" val="6239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Test Pyramid For a Prescribing Application Feature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how a team distributed tests for a feature of a real medication prescribing application.</a:t>
            </a:r>
          </a:p>
          <a:p>
            <a:r>
              <a:rPr lang="en-US" dirty="0" smtClean="0"/>
              <a:t>Discuss process, team composition, technical tools used.</a:t>
            </a:r>
          </a:p>
          <a:p>
            <a:r>
              <a:rPr lang="en-US" dirty="0" smtClean="0"/>
              <a:t>Look at and run working code and tests in the various layers in a demo application based on the production prescribing application.</a:t>
            </a:r>
          </a:p>
          <a:p>
            <a:r>
              <a:rPr lang="en-US" dirty="0" smtClean="0"/>
              <a:t>Prescribing Application is a web-based application with a rich front-end with most business logic implemented on back-end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7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Prescribing Feature:  Limit Opiate Rx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8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/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378C86E-D085-2143-BC7A-CD7D280D94DE}" vid="{9F6F39BE-D66D-FD49-BE73-58585B627F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351</Words>
  <Application>Microsoft Macintosh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The Software Testing Pyramid: A Concrete Example</vt:lpstr>
      <vt:lpstr>Mike Cohn’s Test Pyramid</vt:lpstr>
      <vt:lpstr>Motivations</vt:lpstr>
      <vt:lpstr>The Three Layers of the Pyramid</vt:lpstr>
      <vt:lpstr>Challenges</vt:lpstr>
      <vt:lpstr>Test Pyramid For a Prescribing Application Feature</vt:lpstr>
      <vt:lpstr>Prescribing Feature:  Limit Opiate Rx Duration</vt:lpstr>
      <vt:lpstr>Planning</vt:lpstr>
      <vt:lpstr>Tasks / Tests</vt:lpstr>
      <vt:lpstr>Service Tests</vt:lpstr>
      <vt:lpstr>Unit Tests / Implementation</vt:lpstr>
      <vt:lpstr>UI Tests</vt:lpstr>
      <vt:lpstr>Summary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2017-03-24T22:03:26Z</dcterms:created>
  <dcterms:modified xsi:type="dcterms:W3CDTF">2017-05-04T22:15:35Z</dcterms:modified>
</cp:coreProperties>
</file>