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5"/>
    <p:restoredTop sz="94640"/>
  </p:normalViewPr>
  <p:slideViewPr>
    <p:cSldViewPr snapToGrid="0" snapToObjects="1">
      <p:cViewPr>
        <p:scale>
          <a:sx n="91" d="100"/>
          <a:sy n="91" d="100"/>
        </p:scale>
        <p:origin x="113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4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9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7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96" y="5920345"/>
            <a:ext cx="1375007" cy="7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weaverj/testpyramidexampl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Software Testing Pyramid:</a:t>
            </a:r>
            <a:br>
              <a:rPr lang="en-US" dirty="0" smtClean="0"/>
            </a:br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99" y="3657600"/>
            <a:ext cx="4876801" cy="1392702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Jim </a:t>
            </a:r>
            <a:r>
              <a:rPr lang="en-US" sz="5100" dirty="0" smtClean="0"/>
              <a:t>Weaver</a:t>
            </a:r>
          </a:p>
          <a:p>
            <a:r>
              <a:rPr lang="en-US" sz="5100" dirty="0" smtClean="0"/>
              <a:t>Vanderbilt University Medical Center</a:t>
            </a:r>
            <a:endParaRPr lang="en-US" sz="5100" dirty="0" smtClean="0"/>
          </a:p>
          <a:p>
            <a:r>
              <a:rPr lang="en-US" sz="5100" dirty="0" smtClean="0"/>
              <a:t>(</a:t>
            </a:r>
            <a:r>
              <a:rPr lang="en-US" sz="5100" dirty="0" err="1" smtClean="0"/>
              <a:t>weaver.je@gmail.com</a:t>
            </a:r>
            <a:r>
              <a:rPr lang="en-US" sz="5100" dirty="0" smtClean="0"/>
              <a:t>)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28424" y="5197939"/>
            <a:ext cx="6623539" cy="1153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and Tests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weaverj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testpyramidexample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/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Testing Pyramid </a:t>
            </a:r>
            <a:r>
              <a:rPr lang="mr-IN" dirty="0" smtClean="0"/>
              <a:t>–</a:t>
            </a:r>
            <a:r>
              <a:rPr lang="en-US" dirty="0" smtClean="0"/>
              <a:t>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Testing Pyramid </a:t>
            </a:r>
            <a:r>
              <a:rPr lang="mr-IN" dirty="0" smtClean="0"/>
              <a:t>–</a:t>
            </a:r>
            <a:r>
              <a:rPr lang="en-US" dirty="0" smtClean="0"/>
              <a:t>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it a struggle to do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3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7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feature /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/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378C86E-D085-2143-BC7A-CD7D280D94DE}" vid="{9F6F39BE-D66D-FD49-BE73-58585B627F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67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The Software Testing Pyramid: A Concrete Example</vt:lpstr>
      <vt:lpstr>The Testing Pyramid – What is it?</vt:lpstr>
      <vt:lpstr>The Testing Pyramid – Why?</vt:lpstr>
      <vt:lpstr>Challenges</vt:lpstr>
      <vt:lpstr>How?</vt:lpstr>
      <vt:lpstr>Sample feature / system</vt:lpstr>
      <vt:lpstr>Planning</vt:lpstr>
      <vt:lpstr>Tasks / Tests</vt:lpstr>
      <vt:lpstr>Service Tests</vt:lpstr>
      <vt:lpstr>Unit Tests / Implementation</vt:lpstr>
      <vt:lpstr>UI Tests</vt:lpstr>
      <vt:lpstr>Summary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2017-03-24T22:03:26Z</dcterms:created>
  <dcterms:modified xsi:type="dcterms:W3CDTF">2017-05-02T14:57:37Z</dcterms:modified>
</cp:coreProperties>
</file>