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5"/>
    <p:restoredTop sz="94640"/>
  </p:normalViewPr>
  <p:slideViewPr>
    <p:cSldViewPr snapToGrid="0" snapToObjects="1">
      <p:cViewPr>
        <p:scale>
          <a:sx n="91" d="100"/>
          <a:sy n="91" d="100"/>
        </p:scale>
        <p:origin x="113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7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5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35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3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5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8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74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190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73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296" y="5920345"/>
            <a:ext cx="1375007" cy="78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0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weaverj/testpyramidexampl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Software Testing Pyramid:</a:t>
            </a:r>
            <a:br>
              <a:rPr lang="en-US" dirty="0" smtClean="0"/>
            </a:br>
            <a:r>
              <a:rPr lang="en-US" dirty="0" smtClean="0"/>
              <a:t>A Concrete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599" y="3657600"/>
            <a:ext cx="4876801" cy="1392702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 smtClean="0"/>
              <a:t>Jim </a:t>
            </a:r>
            <a:r>
              <a:rPr lang="en-US" sz="5100" dirty="0" smtClean="0"/>
              <a:t>Weaver</a:t>
            </a:r>
          </a:p>
          <a:p>
            <a:r>
              <a:rPr lang="en-US" sz="5100" dirty="0" smtClean="0"/>
              <a:t>Vanderbilt University Medical Center</a:t>
            </a:r>
            <a:endParaRPr lang="en-US" sz="5100" dirty="0" smtClean="0"/>
          </a:p>
          <a:p>
            <a:r>
              <a:rPr lang="en-US" sz="5100" dirty="0" smtClean="0"/>
              <a:t>(</a:t>
            </a:r>
            <a:r>
              <a:rPr lang="en-US" sz="5100" dirty="0" err="1" smtClean="0"/>
              <a:t>weaver.je@gmail.com</a:t>
            </a:r>
            <a:r>
              <a:rPr lang="en-US" sz="5100" dirty="0" smtClean="0"/>
              <a:t>)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928424" y="5197939"/>
            <a:ext cx="6623539" cy="1153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Source Code and Tests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weaverj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testpyramidexample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790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38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 /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86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91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4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0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Mike Cohn’s Test Pyramid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21" y="1690688"/>
            <a:ext cx="5669933" cy="3964524"/>
          </a:xfrm>
        </p:spPr>
      </p:pic>
      <p:sp>
        <p:nvSpPr>
          <p:cNvPr id="6" name="Rectangle 5"/>
          <p:cNvSpPr/>
          <p:nvPr/>
        </p:nvSpPr>
        <p:spPr>
          <a:xfrm>
            <a:off x="6096000" y="1690686"/>
            <a:ext cx="44969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dirty="0" smtClean="0"/>
              <a:t>Automated tests at three levels.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Foundational base of unit tests.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Minimum necessary tests through user interface.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Service testing in the middle </a:t>
            </a:r>
            <a:r>
              <a:rPr lang="mr-IN" sz="2400" dirty="0" smtClean="0"/>
              <a:t>–</a:t>
            </a:r>
            <a:r>
              <a:rPr lang="en-US" sz="2400" dirty="0" smtClean="0"/>
              <a:t> testing services provided by the application independent of the UI.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15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714" y="2239906"/>
            <a:ext cx="5211762" cy="2871099"/>
          </a:xfrm>
        </p:spPr>
      </p:pic>
    </p:spTree>
    <p:extLst>
      <p:ext uri="{BB962C8B-B14F-4D97-AF65-F5344CB8AC3E}">
        <p14:creationId xmlns:p14="http://schemas.microsoft.com/office/powerpoint/2010/main" val="188655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T</a:t>
            </a:r>
            <a:r>
              <a:rPr lang="en-US" dirty="0" smtClean="0"/>
              <a:t>hree Layers of the Pyramid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008149"/>
              </p:ext>
            </p:extLst>
          </p:nvPr>
        </p:nvGraphicFramePr>
        <p:xfrm>
          <a:off x="838200" y="1825625"/>
          <a:ext cx="10359684" cy="315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228"/>
                <a:gridCol w="3453228"/>
                <a:gridCol w="3453228"/>
              </a:tblGrid>
              <a:tr h="7885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Unit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Service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UI</a:t>
                      </a:r>
                      <a:endParaRPr lang="en-US" sz="2800" dirty="0"/>
                    </a:p>
                  </a:txBody>
                  <a:tcPr/>
                </a:tc>
              </a:tr>
              <a:tr h="7885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88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88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15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Team must have a shared understanding of the purpose of the various test layers.</a:t>
            </a:r>
          </a:p>
          <a:p>
            <a:r>
              <a:rPr lang="en-US" dirty="0" smtClean="0"/>
              <a:t>Decisions must be made as to what parts of a feature to test how and in each layer.</a:t>
            </a:r>
          </a:p>
          <a:p>
            <a:r>
              <a:rPr lang="en-US" dirty="0" smtClean="0"/>
              <a:t>Customer participation with service level tests may be hard to obtain.</a:t>
            </a:r>
            <a:endParaRPr lang="en-US" dirty="0"/>
          </a:p>
          <a:p>
            <a:r>
              <a:rPr lang="en-US" dirty="0" smtClean="0"/>
              <a:t>Communicatio</a:t>
            </a:r>
            <a:r>
              <a:rPr lang="en-US" dirty="0" smtClean="0"/>
              <a:t>n issues between different test authors resulting in duplication or gaps.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393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7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feature /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89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55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/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5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1378C86E-D085-2143-BC7A-CD7D280D94DE}" vid="{9F6F39BE-D66D-FD49-BE73-58585B627F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</TotalTime>
  <Words>152</Words>
  <Application>Microsoft Macintosh PowerPoint</Application>
  <PresentationFormat>Widescreen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Mangal</vt:lpstr>
      <vt:lpstr>Arial</vt:lpstr>
      <vt:lpstr>Office Theme</vt:lpstr>
      <vt:lpstr>The Software Testing Pyramid: A Concrete Example</vt:lpstr>
      <vt:lpstr>Mike Cohn’s Test Pyramid</vt:lpstr>
      <vt:lpstr>Motivations</vt:lpstr>
      <vt:lpstr>The Three Layers of the Pyramid</vt:lpstr>
      <vt:lpstr>Challenges</vt:lpstr>
      <vt:lpstr>How?</vt:lpstr>
      <vt:lpstr>Sample feature / system</vt:lpstr>
      <vt:lpstr>Planning</vt:lpstr>
      <vt:lpstr>Tasks / Tests</vt:lpstr>
      <vt:lpstr>Service Tests</vt:lpstr>
      <vt:lpstr>Unit Tests / Implementation</vt:lpstr>
      <vt:lpstr>UI Tests</vt:lpstr>
      <vt:lpstr>Summary</vt:lpstr>
      <vt:lpstr>References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dcterms:created xsi:type="dcterms:W3CDTF">2017-03-24T22:03:26Z</dcterms:created>
  <dcterms:modified xsi:type="dcterms:W3CDTF">2017-05-02T19:55:01Z</dcterms:modified>
</cp:coreProperties>
</file>