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2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4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7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5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35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3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5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8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74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190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73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296" y="5920345"/>
            <a:ext cx="1375007" cy="7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0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Mike Cohn’s Test Pyramid</a:t>
            </a:r>
            <a:br>
              <a:rPr lang="en-US" dirty="0" smtClean="0"/>
            </a:br>
            <a:r>
              <a:rPr lang="en-US" dirty="0" smtClean="0"/>
              <a:t>A Concrete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0194"/>
            <a:ext cx="9144000" cy="720580"/>
          </a:xfrm>
        </p:spPr>
        <p:txBody>
          <a:bodyPr/>
          <a:lstStyle/>
          <a:p>
            <a:r>
              <a:rPr lang="en-US" dirty="0" smtClean="0"/>
              <a:t>Jim Weaver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9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378C86E-D085-2143-BC7A-CD7D280D94DE}" vid="{9F6F39BE-D66D-FD49-BE73-58585B627F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Mike Cohn’s Test Pyramid A Concrete Example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2017-03-24T22:03:26Z</dcterms:created>
  <dcterms:modified xsi:type="dcterms:W3CDTF">2017-03-24T22:23:14Z</dcterms:modified>
</cp:coreProperties>
</file>