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46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F98D-61E3-874C-BF7F-14840B3DE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Girl Scouts Cookie Booth 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CBC4D-2937-C947-A0A9-B5E480324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Anju Nair</a:t>
            </a:r>
          </a:p>
          <a:p>
            <a:r>
              <a:rPr lang="en-US" dirty="0"/>
              <a:t>March 1, 2021</a:t>
            </a:r>
          </a:p>
        </p:txBody>
      </p:sp>
    </p:spTree>
    <p:extLst>
      <p:ext uri="{BB962C8B-B14F-4D97-AF65-F5344CB8AC3E}">
        <p14:creationId xmlns:p14="http://schemas.microsoft.com/office/powerpoint/2010/main" val="138559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188B-C283-A34F-8E1A-889AF68C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after clean-up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0C71BF-3E47-0449-894D-F5565B790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75" y="1535781"/>
            <a:ext cx="9440665" cy="31362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687BA-0670-F847-A815-A29533BB4D68}"/>
              </a:ext>
            </a:extLst>
          </p:cNvPr>
          <p:cNvSpPr txBox="1"/>
          <p:nvPr/>
        </p:nvSpPr>
        <p:spPr>
          <a:xfrm>
            <a:off x="412595" y="4928839"/>
            <a:ext cx="8869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above are the preferred top 10 locations to target to maximize cookie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venue: Apparel 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venue: Discount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venue: Schools </a:t>
            </a:r>
          </a:p>
        </p:txBody>
      </p:sp>
    </p:spTree>
    <p:extLst>
      <p:ext uri="{BB962C8B-B14F-4D97-AF65-F5344CB8AC3E}">
        <p14:creationId xmlns:p14="http://schemas.microsoft.com/office/powerpoint/2010/main" val="114816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8A86-61AD-B042-9282-D7598A14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7368"/>
            <a:ext cx="8596668" cy="1320800"/>
          </a:xfrm>
        </p:spPr>
        <p:txBody>
          <a:bodyPr/>
          <a:lstStyle/>
          <a:p>
            <a:r>
              <a:rPr lang="en-US" dirty="0"/>
              <a:t>Locations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BB870FB-ABC0-8743-A945-4CA52B35C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147" y="1253556"/>
            <a:ext cx="4883741" cy="48387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9F514-8687-1840-9FD2-3A18D2EAE9FC}"/>
              </a:ext>
            </a:extLst>
          </p:cNvPr>
          <p:cNvSpPr txBox="1"/>
          <p:nvPr/>
        </p:nvSpPr>
        <p:spPr>
          <a:xfrm>
            <a:off x="1639229" y="6266987"/>
            <a:ext cx="596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above marks the locations of the preferred venues.</a:t>
            </a:r>
          </a:p>
        </p:txBody>
      </p:sp>
    </p:spTree>
    <p:extLst>
      <p:ext uri="{BB962C8B-B14F-4D97-AF65-F5344CB8AC3E}">
        <p14:creationId xmlns:p14="http://schemas.microsoft.com/office/powerpoint/2010/main" val="383927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1726-6346-0641-99E2-89470D75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5C39-4906-2F41-816C-026E9179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foot traffic data will improve predictions</a:t>
            </a:r>
          </a:p>
          <a:p>
            <a:r>
              <a:rPr lang="en-US" dirty="0"/>
              <a:t>Weather data may be combined</a:t>
            </a:r>
          </a:p>
        </p:txBody>
      </p:sp>
    </p:spTree>
    <p:extLst>
      <p:ext uri="{BB962C8B-B14F-4D97-AF65-F5344CB8AC3E}">
        <p14:creationId xmlns:p14="http://schemas.microsoft.com/office/powerpoint/2010/main" val="65727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95E-381B-294B-843A-63E2D754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 booth locations = Happy troopers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D24A-9988-224D-BC49-1C19D154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Covid-19, door-to-door sales have become impossible</a:t>
            </a:r>
          </a:p>
          <a:p>
            <a:r>
              <a:rPr lang="en-US" dirty="0"/>
              <a:t>Cookie booth is a great alternative solution</a:t>
            </a:r>
          </a:p>
          <a:p>
            <a:r>
              <a:rPr lang="en-US" dirty="0"/>
              <a:t>Objective - Top 10 locations to set up Cookie booths</a:t>
            </a:r>
          </a:p>
          <a:p>
            <a:r>
              <a:rPr lang="en-US" dirty="0"/>
              <a:t>Interest: </a:t>
            </a:r>
          </a:p>
          <a:p>
            <a:pPr lvl="1"/>
            <a:r>
              <a:rPr lang="en-US" dirty="0"/>
              <a:t>My daughter’s troop </a:t>
            </a:r>
          </a:p>
          <a:p>
            <a:pPr lvl="1"/>
            <a:r>
              <a:rPr lang="en-US" dirty="0"/>
              <a:t>Other Girl Scout troops in town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8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D212-375B-4746-A064-A2F475A2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F964-6ECB-D74D-9543-81A3AD27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Geospatial coordinates of NY – 5 boroughs and 306 neighborhoods</a:t>
            </a:r>
          </a:p>
          <a:p>
            <a:r>
              <a:rPr lang="en-US" dirty="0"/>
              <a:t>8 Neighborhoods within 3-mile radius of Grasmere, Staten Island, NY</a:t>
            </a:r>
          </a:p>
          <a:p>
            <a:r>
              <a:rPr lang="en-US" dirty="0"/>
              <a:t>Location data from Foursquare,</a:t>
            </a:r>
          </a:p>
          <a:p>
            <a:pPr lvl="1"/>
            <a:r>
              <a:rPr lang="en-US" dirty="0"/>
              <a:t>3150 venues in Staten Island Borough</a:t>
            </a:r>
          </a:p>
          <a:p>
            <a:pPr lvl="1"/>
            <a:r>
              <a:rPr lang="en-US" dirty="0"/>
              <a:t>400 venues in neighborhoods of interest</a:t>
            </a:r>
          </a:p>
          <a:p>
            <a:pPr lvl="1"/>
            <a:r>
              <a:rPr lang="en-US" dirty="0"/>
              <a:t>65 missing venue categories were dropped</a:t>
            </a:r>
          </a:p>
          <a:p>
            <a:pPr lvl="1"/>
            <a:r>
              <a:rPr lang="en-US" dirty="0"/>
              <a:t>Cleaned dataset had 135 unique categories</a:t>
            </a:r>
          </a:p>
          <a:p>
            <a:r>
              <a:rPr lang="en-US" dirty="0"/>
              <a:t>Foursquare Recovery Index for foot traffic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D86E-2C84-B240-8D6E-6A2A73F9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venues by neighborhood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5D6C1FB-3FFF-2F4D-8D82-D57A2ADC0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93212"/>
            <a:ext cx="7624929" cy="44488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7020C-407A-2D48-92AF-769323F23B5B}"/>
              </a:ext>
            </a:extLst>
          </p:cNvPr>
          <p:cNvSpPr txBox="1"/>
          <p:nvPr/>
        </p:nvSpPr>
        <p:spPr>
          <a:xfrm>
            <a:off x="301085" y="6077418"/>
            <a:ext cx="92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of the neighborhoods have similar number of venues though they vary in category.</a:t>
            </a:r>
          </a:p>
        </p:txBody>
      </p:sp>
    </p:spTree>
    <p:extLst>
      <p:ext uri="{BB962C8B-B14F-4D97-AF65-F5344CB8AC3E}">
        <p14:creationId xmlns:p14="http://schemas.microsoft.com/office/powerpoint/2010/main" val="336174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8103-6C8C-9845-A9E8-F25E2559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Top 5 common venues by frequency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92370C-C2DE-8D41-8A87-D885403D9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17" y="1930401"/>
            <a:ext cx="9328044" cy="28130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A9C54-4326-474E-A5FF-49B72C465FBB}"/>
              </a:ext>
            </a:extLst>
          </p:cNvPr>
          <p:cNvSpPr txBox="1"/>
          <p:nvPr/>
        </p:nvSpPr>
        <p:spPr>
          <a:xfrm>
            <a:off x="677334" y="5285678"/>
            <a:ext cx="749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frequency, the above lists the venues for each neighborhood.</a:t>
            </a:r>
          </a:p>
        </p:txBody>
      </p:sp>
    </p:spTree>
    <p:extLst>
      <p:ext uri="{BB962C8B-B14F-4D97-AF65-F5344CB8AC3E}">
        <p14:creationId xmlns:p14="http://schemas.microsoft.com/office/powerpoint/2010/main" val="55481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D18E-77B7-6D4A-95DD-5FBF3A49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24" y="96647"/>
            <a:ext cx="9213795" cy="1187767"/>
          </a:xfrm>
        </p:spPr>
        <p:txBody>
          <a:bodyPr>
            <a:normAutofit fontScale="90000"/>
          </a:bodyPr>
          <a:lstStyle/>
          <a:p>
            <a:r>
              <a:rPr lang="en-US" dirty="0"/>
              <a:t>Most visited venues after COVID-19 stay-at-home orders lifted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CB5BBE5-FFA9-B34A-B7A8-4379D9174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878" y="1197147"/>
            <a:ext cx="2621359" cy="4521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E3502D-1B23-E048-A855-6BEB200A34F2}"/>
              </a:ext>
            </a:extLst>
          </p:cNvPr>
          <p:cNvSpPr txBox="1"/>
          <p:nvPr/>
        </p:nvSpPr>
        <p:spPr>
          <a:xfrm>
            <a:off x="334542" y="5798644"/>
            <a:ext cx="9913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is the mean ranking of the foot traffic data from Foursquare Recovery Index.           </a:t>
            </a:r>
          </a:p>
          <a:p>
            <a:r>
              <a:rPr lang="en-US" dirty="0"/>
              <a:t>Low score indicative of venue that is most visited. </a:t>
            </a:r>
          </a:p>
        </p:txBody>
      </p:sp>
    </p:spTree>
    <p:extLst>
      <p:ext uri="{BB962C8B-B14F-4D97-AF65-F5344CB8AC3E}">
        <p14:creationId xmlns:p14="http://schemas.microsoft.com/office/powerpoint/2010/main" val="221167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DA7E-866B-0C4D-9EFC-9E3A3017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27" y="609600"/>
            <a:ext cx="9325310" cy="1230351"/>
          </a:xfrm>
        </p:spPr>
        <p:txBody>
          <a:bodyPr/>
          <a:lstStyle/>
          <a:p>
            <a:r>
              <a:rPr lang="en-US" dirty="0"/>
              <a:t>Mapping of Recovery Index category to Neighborhood venue category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8B3DEE-513E-FE40-93AA-DD91C6947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7" y="2143115"/>
            <a:ext cx="9478168" cy="18430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4EC26-AFCC-7D4E-987D-0AE9E3181041}"/>
              </a:ext>
            </a:extLst>
          </p:cNvPr>
          <p:cNvSpPr txBox="1"/>
          <p:nvPr/>
        </p:nvSpPr>
        <p:spPr>
          <a:xfrm>
            <a:off x="256479" y="4382429"/>
            <a:ext cx="8499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 on ‘Venue Category’ and ‘Venue Category Orig’.</a:t>
            </a:r>
          </a:p>
          <a:p>
            <a:endParaRPr lang="en-US" dirty="0"/>
          </a:p>
          <a:p>
            <a:r>
              <a:rPr lang="en-US" dirty="0"/>
              <a:t>The above is an example of the ‘Outdoors’ category found in Recovery Index. </a:t>
            </a:r>
          </a:p>
          <a:p>
            <a:r>
              <a:rPr lang="en-US" dirty="0"/>
              <a:t>The categories in the neighborhoods of interest vary from Park, Playground and </a:t>
            </a:r>
          </a:p>
          <a:p>
            <a:r>
              <a:rPr lang="en-US" dirty="0"/>
              <a:t>Outdoors &amp; Recreation. They are consolidated into ‘Outdoors’ category.</a:t>
            </a:r>
          </a:p>
        </p:txBody>
      </p:sp>
    </p:spTree>
    <p:extLst>
      <p:ext uri="{BB962C8B-B14F-4D97-AF65-F5344CB8AC3E}">
        <p14:creationId xmlns:p14="http://schemas.microsoft.com/office/powerpoint/2010/main" val="286935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6E40-B77D-E34D-946D-BBDE56ED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of neighborhoods of interest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24F9292-CEDA-DA44-86F1-E2E88CA4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1" y="1443038"/>
            <a:ext cx="4699177" cy="3971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D6A7C2-9C2D-5547-A637-7BCBDDAA0FB5}"/>
              </a:ext>
            </a:extLst>
          </p:cNvPr>
          <p:cNvSpPr txBox="1"/>
          <p:nvPr/>
        </p:nvSpPr>
        <p:spPr>
          <a:xfrm>
            <a:off x="1543056" y="542924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Before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DBF75-4ED9-BA4C-B604-FC9BD4363BB5}"/>
              </a:ext>
            </a:extLst>
          </p:cNvPr>
          <p:cNvSpPr txBox="1"/>
          <p:nvPr/>
        </p:nvSpPr>
        <p:spPr>
          <a:xfrm>
            <a:off x="6253188" y="152399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After Clustering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57033-AC99-BF48-A20E-46BAD376A8BA}"/>
              </a:ext>
            </a:extLst>
          </p:cNvPr>
          <p:cNvSpPr txBox="1"/>
          <p:nvPr/>
        </p:nvSpPr>
        <p:spPr>
          <a:xfrm>
            <a:off x="680227" y="6345047"/>
            <a:ext cx="676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clustering, the target towns were set to 6 neighborhoods.</a:t>
            </a:r>
          </a:p>
        </p:txBody>
      </p:sp>
      <p:pic>
        <p:nvPicPr>
          <p:cNvPr id="11" name="Content Placeholder 10" descr="Map&#10;&#10;Description automatically generated">
            <a:extLst>
              <a:ext uri="{FF2B5EF4-FFF2-40B4-BE49-F238E27FC236}">
                <a16:creationId xmlns:a16="http://schemas.microsoft.com/office/drawing/2014/main" id="{DCD1B52D-6C4A-5942-9C97-E5022163C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6354" y="1917697"/>
            <a:ext cx="4534256" cy="3881437"/>
          </a:xfrm>
        </p:spPr>
      </p:pic>
    </p:spTree>
    <p:extLst>
      <p:ext uri="{BB962C8B-B14F-4D97-AF65-F5344CB8AC3E}">
        <p14:creationId xmlns:p14="http://schemas.microsoft.com/office/powerpoint/2010/main" val="90843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5538-DDA4-264D-88A3-51378852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6B930AA-A74E-F349-ACC4-EB9BB3BB6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52" y="1636114"/>
            <a:ext cx="9660690" cy="3164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C009A-B406-E543-BD8B-9E3F1783F1C0}"/>
              </a:ext>
            </a:extLst>
          </p:cNvPr>
          <p:cNvSpPr txBox="1"/>
          <p:nvPr/>
        </p:nvSpPr>
        <p:spPr>
          <a:xfrm>
            <a:off x="234181" y="5174166"/>
            <a:ext cx="956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Interesting : Venues in the target towns reveal that ’Bars’ are the most frequented venue.</a:t>
            </a:r>
          </a:p>
          <a:p>
            <a:r>
              <a:rPr lang="en-US" dirty="0"/>
              <a:t>The undesired locations will be filtered to reveal the top 10 preferred locations. </a:t>
            </a:r>
          </a:p>
        </p:txBody>
      </p:sp>
    </p:spTree>
    <p:extLst>
      <p:ext uri="{BB962C8B-B14F-4D97-AF65-F5344CB8AC3E}">
        <p14:creationId xmlns:p14="http://schemas.microsoft.com/office/powerpoint/2010/main" val="3528996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362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Girl Scouts Cookie Booth Locations</vt:lpstr>
      <vt:lpstr>Cookie booth locations = Happy troopers</vt:lpstr>
      <vt:lpstr>Data acquisition and cleaning</vt:lpstr>
      <vt:lpstr>Count of venues by neighborhood</vt:lpstr>
      <vt:lpstr>Top 5 common venues by frequency </vt:lpstr>
      <vt:lpstr>Most visited venues after COVID-19 stay-at-home orders lifted</vt:lpstr>
      <vt:lpstr>Mapping of Recovery Index category to Neighborhood venue category</vt:lpstr>
      <vt:lpstr>Clustering of neighborhoods of interest</vt:lpstr>
      <vt:lpstr>Results</vt:lpstr>
      <vt:lpstr>Results after clean-up</vt:lpstr>
      <vt:lpstr>Locations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Cookie Booth Locations</dc:title>
  <dc:creator>Anju Nair</dc:creator>
  <cp:lastModifiedBy>Anju Nair</cp:lastModifiedBy>
  <cp:revision>19</cp:revision>
  <dcterms:created xsi:type="dcterms:W3CDTF">2021-03-01T20:44:56Z</dcterms:created>
  <dcterms:modified xsi:type="dcterms:W3CDTF">2021-03-01T22:38:48Z</dcterms:modified>
</cp:coreProperties>
</file>