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73" r:id="rId8"/>
    <p:sldId id="274" r:id="rId9"/>
    <p:sldId id="296" r:id="rId10"/>
    <p:sldId id="297" r:id="rId11"/>
    <p:sldId id="298" r:id="rId12"/>
    <p:sldId id="299" r:id="rId13"/>
    <p:sldId id="300" r:id="rId14"/>
    <p:sldId id="294" r:id="rId15"/>
    <p:sldId id="29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56"/>
  </p:normalViewPr>
  <p:slideViewPr>
    <p:cSldViewPr snapToGrid="0">
      <p:cViewPr varScale="1">
        <p:scale>
          <a:sx n="86" d="100"/>
          <a:sy n="86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HEALTH CARE – DRUG PERSISTENCY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20</a:t>
            </a:r>
            <a:r>
              <a:rPr lang="en-US" sz="2800" b="1" baseline="30000" dirty="0">
                <a:solidFill>
                  <a:srgbClr val="FF6600"/>
                </a:solidFill>
              </a:rPr>
              <a:t>TH</a:t>
            </a:r>
            <a:r>
              <a:rPr lang="en-US" sz="2800" b="1" dirty="0">
                <a:solidFill>
                  <a:srgbClr val="FF6600"/>
                </a:solidFill>
              </a:rPr>
              <a:t> AUGUST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Numerical Conversion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5818E-11CC-631E-FAF8-31C2908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Convert to Numerical Values: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Factorize method is used to convert the categorical columns to numerical.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0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5818E-11CC-631E-FAF8-31C2908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Separate X and Y</a:t>
            </a: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Divide into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x_train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x_test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y_train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y_test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Apply Standard Scaler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6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96" y="618894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PCA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5818E-11CC-631E-FAF8-31C2908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Identify the number of components for the PCA by plotting scree plot.</a:t>
            </a: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Apply PCA to reduce the dimensionality to 6.</a:t>
            </a: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Total Column count after PCA is 6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6AD70-0387-B36E-33A4-B865FF01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07" y="2201885"/>
            <a:ext cx="3395578" cy="24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0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96" y="618894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Feature Plotting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5818E-11CC-631E-FAF8-31C2908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/>
          </a:bodyPr>
          <a:lstStyle/>
          <a:p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1883A-CFB6-36C8-C0E4-86D4641B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081"/>
            <a:ext cx="10356542" cy="42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7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r>
              <a:rPr lang="en-US" dirty="0"/>
              <a:t>Dropped the unwanted columns</a:t>
            </a:r>
          </a:p>
          <a:p>
            <a:r>
              <a:rPr lang="en-US" dirty="0"/>
              <a:t>The categorical variables are converted to numerical variables</a:t>
            </a:r>
          </a:p>
          <a:p>
            <a:r>
              <a:rPr lang="en-US" dirty="0"/>
              <a:t>A total of 6 principal components can contribute a 0.4692567637481701% of variance. 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/>
              <a:t>Random Forest </a:t>
            </a:r>
            <a:r>
              <a:rPr lang="en-US" dirty="0"/>
              <a:t>– It is a type of Bagging Ensemble Learning Classification.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dirty="0"/>
              <a:t>It predicts by the averaging of a number of decision tree classifiers.</a:t>
            </a:r>
          </a:p>
          <a:p>
            <a:r>
              <a:rPr lang="en-US" dirty="0" err="1"/>
              <a:t>Adaboost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– It is a type of Boosting model. It convert weak learners to strong learners.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To understand the persistency of a drug as per the prescription given by the physician is an important question faced by pharmaceutical companies.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problem here is to build a classification model to understand the persistency (persistent or not) of a drug for the given dataset.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69 features/variables 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Data</a:t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F241D9-0BE2-483A-8D62-B509EF0C1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Outliers</a:t>
            </a:r>
            <a:endParaRPr lang="en-US" sz="4000" dirty="0">
              <a:solidFill>
                <a:srgbClr val="FF66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12ACE-0C23-4D04-99C0-755045488753}"/>
              </a:ext>
            </a:extLst>
          </p:cNvPr>
          <p:cNvSpPr txBox="1"/>
          <p:nvPr/>
        </p:nvSpPr>
        <p:spPr>
          <a:xfrm>
            <a:off x="1531257" y="5153969"/>
            <a:ext cx="91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 </a:t>
            </a:r>
            <a:r>
              <a:rPr lang="en-US" dirty="0" err="1"/>
              <a:t>colour</a:t>
            </a:r>
            <a:r>
              <a:rPr lang="en-US" dirty="0"/>
              <a:t> dots are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methods like IQR, </a:t>
            </a:r>
            <a:r>
              <a:rPr lang="en-US" dirty="0" err="1"/>
              <a:t>Zscore</a:t>
            </a:r>
            <a:r>
              <a:rPr lang="en-US" dirty="0"/>
              <a:t>, and Quantile filters are explained and outliers are removed by using IQR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DB0838-344E-AE4D-A4C0-A0C19E82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883" y="1825625"/>
            <a:ext cx="5253790" cy="3128115"/>
          </a:xfrm>
        </p:spPr>
      </p:pic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5818E-11CC-631E-FAF8-31C2908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 fontScale="92500"/>
          </a:bodyPr>
          <a:lstStyle/>
          <a:p>
            <a:r>
              <a:rPr lang="en-US" dirty="0"/>
              <a:t>Dropping of Unwanted Columns:</a:t>
            </a:r>
          </a:p>
          <a:p>
            <a:pPr lvl="1"/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columns Risk_Type_1_Insulin_Dependent_Diabetes,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Risk_Osteogenesis_Imperfecta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Risk_Rheumatoid_Arthritis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Risk_Untreated_Chronic_Hyperthyroidism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Risk_Untreated_Chronic_Hypogonadism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Risk_Untreated_Early_Menopause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Risk_Patient_Parent_Fractured_Their_Hip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,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Risk_Smoking_Tobacco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Risk_Chronic_Malnutrition_Or_Malabsorption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Risk_Chronic_Liver_Disease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Risk_Family_History_Of_Osteoporosis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,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Risk_Low_Calcium_Intake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Risk_Vitamin_D_Insufficiency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Risk_Poor_Health_Frailty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Risk_Excessive_Thinness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Risk_Hysterectomy_Oophorectomy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Risk_Estrogen_Deficiency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Risk_Immobilization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Risk_Recurring_Falls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summed to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Count_Of_Risks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column. Hence all the above columns can be dropped.</a:t>
            </a:r>
          </a:p>
          <a:p>
            <a:pPr lvl="1"/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Column count reduced to 50.</a:t>
            </a:r>
          </a:p>
        </p:txBody>
      </p:sp>
    </p:spTree>
    <p:extLst>
      <p:ext uri="{BB962C8B-B14F-4D97-AF65-F5344CB8AC3E}">
        <p14:creationId xmlns:p14="http://schemas.microsoft.com/office/powerpoint/2010/main" val="27988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5818E-11CC-631E-FAF8-31C2908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90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Grouping of columns together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Disease/Treatment Factor -the column name starts with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Concom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or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Comorb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', this is grouped together by summing the number of positives for that and dropping the unwanted columns.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Column count reduced to 28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997</TotalTime>
  <Words>651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Data </vt:lpstr>
      <vt:lpstr>Outliers</vt:lpstr>
      <vt:lpstr>Feature Selection</vt:lpstr>
      <vt:lpstr>Feature Selection</vt:lpstr>
      <vt:lpstr>Numerical Conversion</vt:lpstr>
      <vt:lpstr>Preprocessing</vt:lpstr>
      <vt:lpstr>PCA</vt:lpstr>
      <vt:lpstr>Feature Plotting</vt:lpstr>
      <vt:lpstr>EDA Summary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anju paul</cp:lastModifiedBy>
  <cp:revision>70</cp:revision>
  <dcterms:created xsi:type="dcterms:W3CDTF">2021-09-28T07:05:04Z</dcterms:created>
  <dcterms:modified xsi:type="dcterms:W3CDTF">2022-08-19T23:37:11Z</dcterms:modified>
</cp:coreProperties>
</file>