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7" r:id="rId3"/>
    <p:sldId id="259" r:id="rId4"/>
    <p:sldId id="262" r:id="rId5"/>
    <p:sldId id="260" r:id="rId6"/>
    <p:sldId id="261" r:id="rId7"/>
    <p:sldId id="263" r:id="rId8"/>
    <p:sldId id="264" r:id="rId9"/>
    <p:sldId id="266" r:id="rId10"/>
    <p:sldId id="267" r:id="rId11"/>
    <p:sldId id="265" r:id="rId12"/>
    <p:sldId id="269" r:id="rId13"/>
    <p:sldId id="270" r:id="rId14"/>
    <p:sldId id="268" r:id="rId15"/>
    <p:sldId id="258"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EEEA64-A0B4-4A3A-B76C-6233E77E40CB}" type="datetimeFigureOut">
              <a:rPr lang="en-IN" smtClean="0"/>
              <a:t>31-10-2021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DF2B2C-9161-48A9-ADC4-1469AC4CD419}" type="slidenum">
              <a:rPr lang="en-IN" smtClean="0"/>
              <a:t>‹#›</a:t>
            </a:fld>
            <a:endParaRPr lang="en-IN"/>
          </a:p>
        </p:txBody>
      </p:sp>
    </p:spTree>
    <p:extLst>
      <p:ext uri="{BB962C8B-B14F-4D97-AF65-F5344CB8AC3E}">
        <p14:creationId xmlns:p14="http://schemas.microsoft.com/office/powerpoint/2010/main" val="1846949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3F7B-F8D3-46EF-954B-3815FFFC2A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641E7D-4D18-4C66-8A8C-493753322D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4328D3-F427-4BC4-85A4-EEEC19C5EDBE}"/>
              </a:ext>
            </a:extLst>
          </p:cNvPr>
          <p:cNvSpPr>
            <a:spLocks noGrp="1"/>
          </p:cNvSpPr>
          <p:nvPr>
            <p:ph type="dt" sz="half" idx="10"/>
          </p:nvPr>
        </p:nvSpPr>
        <p:spPr/>
        <p:txBody>
          <a:bodyPr/>
          <a:lstStyle/>
          <a:p>
            <a:fld id="{8E11EBB6-A139-411D-9DA2-DFF2189F19A0}" type="datetime1">
              <a:rPr lang="en-IN" smtClean="0"/>
              <a:t>31-10-2021</a:t>
            </a:fld>
            <a:endParaRPr lang="en-IN"/>
          </a:p>
        </p:txBody>
      </p:sp>
      <p:sp>
        <p:nvSpPr>
          <p:cNvPr id="5" name="Footer Placeholder 4">
            <a:extLst>
              <a:ext uri="{FF2B5EF4-FFF2-40B4-BE49-F238E27FC236}">
                <a16:creationId xmlns:a16="http://schemas.microsoft.com/office/drawing/2014/main" id="{65AE55EA-776A-4B97-BAF5-6D477CFA4317}"/>
              </a:ext>
            </a:extLst>
          </p:cNvPr>
          <p:cNvSpPr>
            <a:spLocks noGrp="1"/>
          </p:cNvSpPr>
          <p:nvPr>
            <p:ph type="ftr" sz="quarter" idx="11"/>
          </p:nvPr>
        </p:nvSpPr>
        <p:spPr/>
        <p:txBody>
          <a:bodyPr/>
          <a:lstStyle/>
          <a:p>
            <a:r>
              <a:rPr lang="en-IN"/>
              <a:t>ML and its applications</a:t>
            </a:r>
          </a:p>
        </p:txBody>
      </p:sp>
      <p:sp>
        <p:nvSpPr>
          <p:cNvPr id="6" name="Slide Number Placeholder 5">
            <a:extLst>
              <a:ext uri="{FF2B5EF4-FFF2-40B4-BE49-F238E27FC236}">
                <a16:creationId xmlns:a16="http://schemas.microsoft.com/office/drawing/2014/main" id="{58A73DC5-8B1F-4B04-94B3-AF7B8862CA35}"/>
              </a:ext>
            </a:extLst>
          </p:cNvPr>
          <p:cNvSpPr>
            <a:spLocks noGrp="1"/>
          </p:cNvSpPr>
          <p:nvPr>
            <p:ph type="sldNum" sz="quarter" idx="12"/>
          </p:nvPr>
        </p:nvSpPr>
        <p:spPr/>
        <p:txBody>
          <a:bodyPr/>
          <a:lstStyle/>
          <a:p>
            <a:fld id="{2E7E47D6-9284-4C93-A18B-ADAF162358BD}" type="slidenum">
              <a:rPr lang="en-IN" smtClean="0"/>
              <a:t>‹#›</a:t>
            </a:fld>
            <a:endParaRPr lang="en-IN"/>
          </a:p>
        </p:txBody>
      </p:sp>
    </p:spTree>
    <p:extLst>
      <p:ext uri="{BB962C8B-B14F-4D97-AF65-F5344CB8AC3E}">
        <p14:creationId xmlns:p14="http://schemas.microsoft.com/office/powerpoint/2010/main" val="1892055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9A316-3093-4BB9-A738-9B3B9A1FAE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AD684E-AE59-4205-B5B0-903ED2EC88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FE4BE8-60C0-4724-AB44-365D9A6E73D1}"/>
              </a:ext>
            </a:extLst>
          </p:cNvPr>
          <p:cNvSpPr>
            <a:spLocks noGrp="1"/>
          </p:cNvSpPr>
          <p:nvPr>
            <p:ph type="dt" sz="half" idx="10"/>
          </p:nvPr>
        </p:nvSpPr>
        <p:spPr/>
        <p:txBody>
          <a:bodyPr/>
          <a:lstStyle/>
          <a:p>
            <a:fld id="{FC836C07-C650-48E4-B398-3D87C9D290C8}" type="datetime1">
              <a:rPr lang="en-IN" smtClean="0"/>
              <a:t>31-10-2021</a:t>
            </a:fld>
            <a:endParaRPr lang="en-IN"/>
          </a:p>
        </p:txBody>
      </p:sp>
      <p:sp>
        <p:nvSpPr>
          <p:cNvPr id="5" name="Footer Placeholder 4">
            <a:extLst>
              <a:ext uri="{FF2B5EF4-FFF2-40B4-BE49-F238E27FC236}">
                <a16:creationId xmlns:a16="http://schemas.microsoft.com/office/drawing/2014/main" id="{CAC55DDC-C9AC-491E-A8F9-4E9556D8131D}"/>
              </a:ext>
            </a:extLst>
          </p:cNvPr>
          <p:cNvSpPr>
            <a:spLocks noGrp="1"/>
          </p:cNvSpPr>
          <p:nvPr>
            <p:ph type="ftr" sz="quarter" idx="11"/>
          </p:nvPr>
        </p:nvSpPr>
        <p:spPr/>
        <p:txBody>
          <a:bodyPr/>
          <a:lstStyle/>
          <a:p>
            <a:r>
              <a:rPr lang="en-IN"/>
              <a:t>ML and its applications</a:t>
            </a:r>
          </a:p>
        </p:txBody>
      </p:sp>
      <p:sp>
        <p:nvSpPr>
          <p:cNvPr id="6" name="Slide Number Placeholder 5">
            <a:extLst>
              <a:ext uri="{FF2B5EF4-FFF2-40B4-BE49-F238E27FC236}">
                <a16:creationId xmlns:a16="http://schemas.microsoft.com/office/drawing/2014/main" id="{F160E74A-F736-4493-A5D4-C1006AA99E8C}"/>
              </a:ext>
            </a:extLst>
          </p:cNvPr>
          <p:cNvSpPr>
            <a:spLocks noGrp="1"/>
          </p:cNvSpPr>
          <p:nvPr>
            <p:ph type="sldNum" sz="quarter" idx="12"/>
          </p:nvPr>
        </p:nvSpPr>
        <p:spPr/>
        <p:txBody>
          <a:bodyPr/>
          <a:lstStyle/>
          <a:p>
            <a:fld id="{2E7E47D6-9284-4C93-A18B-ADAF162358BD}" type="slidenum">
              <a:rPr lang="en-IN" smtClean="0"/>
              <a:t>‹#›</a:t>
            </a:fld>
            <a:endParaRPr lang="en-IN"/>
          </a:p>
        </p:txBody>
      </p:sp>
    </p:spTree>
    <p:extLst>
      <p:ext uri="{BB962C8B-B14F-4D97-AF65-F5344CB8AC3E}">
        <p14:creationId xmlns:p14="http://schemas.microsoft.com/office/powerpoint/2010/main" val="198916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1541D-BA43-41A1-947D-C8142E7017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E191D5-7090-481E-BFC7-C723F99885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917BBE-2783-469B-B3A0-D1DEF9EF47E5}"/>
              </a:ext>
            </a:extLst>
          </p:cNvPr>
          <p:cNvSpPr>
            <a:spLocks noGrp="1"/>
          </p:cNvSpPr>
          <p:nvPr>
            <p:ph type="dt" sz="half" idx="10"/>
          </p:nvPr>
        </p:nvSpPr>
        <p:spPr/>
        <p:txBody>
          <a:bodyPr/>
          <a:lstStyle/>
          <a:p>
            <a:fld id="{F3EEB8F8-25DE-44D4-B83C-A825115CAEB8}" type="datetime1">
              <a:rPr lang="en-IN" smtClean="0"/>
              <a:t>31-10-2021</a:t>
            </a:fld>
            <a:endParaRPr lang="en-IN"/>
          </a:p>
        </p:txBody>
      </p:sp>
      <p:sp>
        <p:nvSpPr>
          <p:cNvPr id="5" name="Footer Placeholder 4">
            <a:extLst>
              <a:ext uri="{FF2B5EF4-FFF2-40B4-BE49-F238E27FC236}">
                <a16:creationId xmlns:a16="http://schemas.microsoft.com/office/drawing/2014/main" id="{64711C97-C74D-4E72-8F70-C9B586F2CD85}"/>
              </a:ext>
            </a:extLst>
          </p:cNvPr>
          <p:cNvSpPr>
            <a:spLocks noGrp="1"/>
          </p:cNvSpPr>
          <p:nvPr>
            <p:ph type="ftr" sz="quarter" idx="11"/>
          </p:nvPr>
        </p:nvSpPr>
        <p:spPr/>
        <p:txBody>
          <a:bodyPr/>
          <a:lstStyle/>
          <a:p>
            <a:r>
              <a:rPr lang="en-IN"/>
              <a:t>ML and its applications</a:t>
            </a:r>
          </a:p>
        </p:txBody>
      </p:sp>
      <p:sp>
        <p:nvSpPr>
          <p:cNvPr id="6" name="Slide Number Placeholder 5">
            <a:extLst>
              <a:ext uri="{FF2B5EF4-FFF2-40B4-BE49-F238E27FC236}">
                <a16:creationId xmlns:a16="http://schemas.microsoft.com/office/drawing/2014/main" id="{9A29BCFC-A28B-4DED-BEAB-A614D3B342B7}"/>
              </a:ext>
            </a:extLst>
          </p:cNvPr>
          <p:cNvSpPr>
            <a:spLocks noGrp="1"/>
          </p:cNvSpPr>
          <p:nvPr>
            <p:ph type="sldNum" sz="quarter" idx="12"/>
          </p:nvPr>
        </p:nvSpPr>
        <p:spPr/>
        <p:txBody>
          <a:bodyPr/>
          <a:lstStyle/>
          <a:p>
            <a:fld id="{2E7E47D6-9284-4C93-A18B-ADAF162358BD}" type="slidenum">
              <a:rPr lang="en-IN" smtClean="0"/>
              <a:t>‹#›</a:t>
            </a:fld>
            <a:endParaRPr lang="en-IN"/>
          </a:p>
        </p:txBody>
      </p:sp>
    </p:spTree>
    <p:extLst>
      <p:ext uri="{BB962C8B-B14F-4D97-AF65-F5344CB8AC3E}">
        <p14:creationId xmlns:p14="http://schemas.microsoft.com/office/powerpoint/2010/main" val="388181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D2F6-1782-4BA9-A011-0C2E40394B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2D8C2D-0BA8-4F63-B60C-89EB590D3B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E0F55F-1415-472C-8CAB-58EF287F1160}"/>
              </a:ext>
            </a:extLst>
          </p:cNvPr>
          <p:cNvSpPr>
            <a:spLocks noGrp="1"/>
          </p:cNvSpPr>
          <p:nvPr>
            <p:ph type="dt" sz="half" idx="10"/>
          </p:nvPr>
        </p:nvSpPr>
        <p:spPr/>
        <p:txBody>
          <a:bodyPr/>
          <a:lstStyle/>
          <a:p>
            <a:fld id="{B477F284-0889-4C4C-9A2F-98B9682859E0}" type="datetime1">
              <a:rPr lang="en-IN" smtClean="0"/>
              <a:t>31-10-2021</a:t>
            </a:fld>
            <a:endParaRPr lang="en-IN"/>
          </a:p>
        </p:txBody>
      </p:sp>
      <p:sp>
        <p:nvSpPr>
          <p:cNvPr id="5" name="Footer Placeholder 4">
            <a:extLst>
              <a:ext uri="{FF2B5EF4-FFF2-40B4-BE49-F238E27FC236}">
                <a16:creationId xmlns:a16="http://schemas.microsoft.com/office/drawing/2014/main" id="{E5EBAC02-F47E-4562-BE2B-2424E9B999FC}"/>
              </a:ext>
            </a:extLst>
          </p:cNvPr>
          <p:cNvSpPr>
            <a:spLocks noGrp="1"/>
          </p:cNvSpPr>
          <p:nvPr>
            <p:ph type="ftr" sz="quarter" idx="11"/>
          </p:nvPr>
        </p:nvSpPr>
        <p:spPr/>
        <p:txBody>
          <a:bodyPr/>
          <a:lstStyle/>
          <a:p>
            <a:r>
              <a:rPr lang="en-IN"/>
              <a:t>ML and its applications</a:t>
            </a:r>
          </a:p>
        </p:txBody>
      </p:sp>
      <p:sp>
        <p:nvSpPr>
          <p:cNvPr id="6" name="Slide Number Placeholder 5">
            <a:extLst>
              <a:ext uri="{FF2B5EF4-FFF2-40B4-BE49-F238E27FC236}">
                <a16:creationId xmlns:a16="http://schemas.microsoft.com/office/drawing/2014/main" id="{05260AF0-41C9-4CD4-BA58-B046ABAFAA35}"/>
              </a:ext>
            </a:extLst>
          </p:cNvPr>
          <p:cNvSpPr>
            <a:spLocks noGrp="1"/>
          </p:cNvSpPr>
          <p:nvPr>
            <p:ph type="sldNum" sz="quarter" idx="12"/>
          </p:nvPr>
        </p:nvSpPr>
        <p:spPr/>
        <p:txBody>
          <a:bodyPr/>
          <a:lstStyle/>
          <a:p>
            <a:fld id="{2E7E47D6-9284-4C93-A18B-ADAF162358BD}" type="slidenum">
              <a:rPr lang="en-IN" smtClean="0"/>
              <a:t>‹#›</a:t>
            </a:fld>
            <a:endParaRPr lang="en-IN"/>
          </a:p>
        </p:txBody>
      </p:sp>
    </p:spTree>
    <p:extLst>
      <p:ext uri="{BB962C8B-B14F-4D97-AF65-F5344CB8AC3E}">
        <p14:creationId xmlns:p14="http://schemas.microsoft.com/office/powerpoint/2010/main" val="1900061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C0D5-8DAD-4444-81DE-929B340C9C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FFEF6A-40F7-4C67-BEE0-9428C73D4F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55EF-6436-437A-80C9-A33FFB332678}"/>
              </a:ext>
            </a:extLst>
          </p:cNvPr>
          <p:cNvSpPr>
            <a:spLocks noGrp="1"/>
          </p:cNvSpPr>
          <p:nvPr>
            <p:ph type="dt" sz="half" idx="10"/>
          </p:nvPr>
        </p:nvSpPr>
        <p:spPr/>
        <p:txBody>
          <a:bodyPr/>
          <a:lstStyle/>
          <a:p>
            <a:fld id="{967B5268-2CA1-4593-85E3-871503E5EE89}" type="datetime1">
              <a:rPr lang="en-IN" smtClean="0"/>
              <a:t>31-10-2021</a:t>
            </a:fld>
            <a:endParaRPr lang="en-IN"/>
          </a:p>
        </p:txBody>
      </p:sp>
      <p:sp>
        <p:nvSpPr>
          <p:cNvPr id="5" name="Footer Placeholder 4">
            <a:extLst>
              <a:ext uri="{FF2B5EF4-FFF2-40B4-BE49-F238E27FC236}">
                <a16:creationId xmlns:a16="http://schemas.microsoft.com/office/drawing/2014/main" id="{20112DD7-D921-415E-B59B-85CE67E89DE7}"/>
              </a:ext>
            </a:extLst>
          </p:cNvPr>
          <p:cNvSpPr>
            <a:spLocks noGrp="1"/>
          </p:cNvSpPr>
          <p:nvPr>
            <p:ph type="ftr" sz="quarter" idx="11"/>
          </p:nvPr>
        </p:nvSpPr>
        <p:spPr/>
        <p:txBody>
          <a:bodyPr/>
          <a:lstStyle/>
          <a:p>
            <a:r>
              <a:rPr lang="en-IN"/>
              <a:t>ML and its applications</a:t>
            </a:r>
          </a:p>
        </p:txBody>
      </p:sp>
      <p:sp>
        <p:nvSpPr>
          <p:cNvPr id="6" name="Slide Number Placeholder 5">
            <a:extLst>
              <a:ext uri="{FF2B5EF4-FFF2-40B4-BE49-F238E27FC236}">
                <a16:creationId xmlns:a16="http://schemas.microsoft.com/office/drawing/2014/main" id="{616D39F1-E9A7-4895-8E32-5068D075B33F}"/>
              </a:ext>
            </a:extLst>
          </p:cNvPr>
          <p:cNvSpPr>
            <a:spLocks noGrp="1"/>
          </p:cNvSpPr>
          <p:nvPr>
            <p:ph type="sldNum" sz="quarter" idx="12"/>
          </p:nvPr>
        </p:nvSpPr>
        <p:spPr/>
        <p:txBody>
          <a:bodyPr/>
          <a:lstStyle/>
          <a:p>
            <a:fld id="{2E7E47D6-9284-4C93-A18B-ADAF162358BD}" type="slidenum">
              <a:rPr lang="en-IN" smtClean="0"/>
              <a:t>‹#›</a:t>
            </a:fld>
            <a:endParaRPr lang="en-IN"/>
          </a:p>
        </p:txBody>
      </p:sp>
    </p:spTree>
    <p:extLst>
      <p:ext uri="{BB962C8B-B14F-4D97-AF65-F5344CB8AC3E}">
        <p14:creationId xmlns:p14="http://schemas.microsoft.com/office/powerpoint/2010/main" val="51027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160F-C3EC-4F88-93F3-7E5D82D71F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BABFF4-1122-4D78-82B6-CD294FBD20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CA1F8F-153B-4557-B199-A002803FFB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31D8D8-CAE5-407B-A45A-FDD2AE46E5D3}"/>
              </a:ext>
            </a:extLst>
          </p:cNvPr>
          <p:cNvSpPr>
            <a:spLocks noGrp="1"/>
          </p:cNvSpPr>
          <p:nvPr>
            <p:ph type="dt" sz="half" idx="10"/>
          </p:nvPr>
        </p:nvSpPr>
        <p:spPr/>
        <p:txBody>
          <a:bodyPr/>
          <a:lstStyle/>
          <a:p>
            <a:fld id="{8EBF56DE-0B1E-4FCD-985D-64A6BE219638}" type="datetime1">
              <a:rPr lang="en-IN" smtClean="0"/>
              <a:t>31-10-2021</a:t>
            </a:fld>
            <a:endParaRPr lang="en-IN"/>
          </a:p>
        </p:txBody>
      </p:sp>
      <p:sp>
        <p:nvSpPr>
          <p:cNvPr id="6" name="Footer Placeholder 5">
            <a:extLst>
              <a:ext uri="{FF2B5EF4-FFF2-40B4-BE49-F238E27FC236}">
                <a16:creationId xmlns:a16="http://schemas.microsoft.com/office/drawing/2014/main" id="{268E6008-1B22-4F3F-9AED-5A24B62B603C}"/>
              </a:ext>
            </a:extLst>
          </p:cNvPr>
          <p:cNvSpPr>
            <a:spLocks noGrp="1"/>
          </p:cNvSpPr>
          <p:nvPr>
            <p:ph type="ftr" sz="quarter" idx="11"/>
          </p:nvPr>
        </p:nvSpPr>
        <p:spPr/>
        <p:txBody>
          <a:bodyPr/>
          <a:lstStyle/>
          <a:p>
            <a:r>
              <a:rPr lang="en-IN"/>
              <a:t>ML and its applications</a:t>
            </a:r>
          </a:p>
        </p:txBody>
      </p:sp>
      <p:sp>
        <p:nvSpPr>
          <p:cNvPr id="7" name="Slide Number Placeholder 6">
            <a:extLst>
              <a:ext uri="{FF2B5EF4-FFF2-40B4-BE49-F238E27FC236}">
                <a16:creationId xmlns:a16="http://schemas.microsoft.com/office/drawing/2014/main" id="{674AE72E-6E52-4B5F-9455-96DEC6BCEB8F}"/>
              </a:ext>
            </a:extLst>
          </p:cNvPr>
          <p:cNvSpPr>
            <a:spLocks noGrp="1"/>
          </p:cNvSpPr>
          <p:nvPr>
            <p:ph type="sldNum" sz="quarter" idx="12"/>
          </p:nvPr>
        </p:nvSpPr>
        <p:spPr/>
        <p:txBody>
          <a:bodyPr/>
          <a:lstStyle/>
          <a:p>
            <a:fld id="{2E7E47D6-9284-4C93-A18B-ADAF162358BD}" type="slidenum">
              <a:rPr lang="en-IN" smtClean="0"/>
              <a:t>‹#›</a:t>
            </a:fld>
            <a:endParaRPr lang="en-IN"/>
          </a:p>
        </p:txBody>
      </p:sp>
    </p:spTree>
    <p:extLst>
      <p:ext uri="{BB962C8B-B14F-4D97-AF65-F5344CB8AC3E}">
        <p14:creationId xmlns:p14="http://schemas.microsoft.com/office/powerpoint/2010/main" val="1825265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9220-B957-49CB-BD52-38153BD831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B0E644-8FBA-4729-9C6D-148E662024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DD3E20-AB8E-46E4-816F-5E87DA0812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3AC06A-CD48-4D9F-866D-BCC9432B03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AF9477-4C0B-4948-BC2D-1DD6D6661D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AB7AB9-53CF-4705-BF35-C8A4703357F7}"/>
              </a:ext>
            </a:extLst>
          </p:cNvPr>
          <p:cNvSpPr>
            <a:spLocks noGrp="1"/>
          </p:cNvSpPr>
          <p:nvPr>
            <p:ph type="dt" sz="half" idx="10"/>
          </p:nvPr>
        </p:nvSpPr>
        <p:spPr/>
        <p:txBody>
          <a:bodyPr/>
          <a:lstStyle/>
          <a:p>
            <a:fld id="{E90A7D8B-0E63-4B30-8C39-9E367F59F5AA}" type="datetime1">
              <a:rPr lang="en-IN" smtClean="0"/>
              <a:t>31-10-2021</a:t>
            </a:fld>
            <a:endParaRPr lang="en-IN"/>
          </a:p>
        </p:txBody>
      </p:sp>
      <p:sp>
        <p:nvSpPr>
          <p:cNvPr id="8" name="Footer Placeholder 7">
            <a:extLst>
              <a:ext uri="{FF2B5EF4-FFF2-40B4-BE49-F238E27FC236}">
                <a16:creationId xmlns:a16="http://schemas.microsoft.com/office/drawing/2014/main" id="{D4176C5F-EAAA-4F8F-AD89-E71DE42DB41F}"/>
              </a:ext>
            </a:extLst>
          </p:cNvPr>
          <p:cNvSpPr>
            <a:spLocks noGrp="1"/>
          </p:cNvSpPr>
          <p:nvPr>
            <p:ph type="ftr" sz="quarter" idx="11"/>
          </p:nvPr>
        </p:nvSpPr>
        <p:spPr/>
        <p:txBody>
          <a:bodyPr/>
          <a:lstStyle/>
          <a:p>
            <a:r>
              <a:rPr lang="en-IN"/>
              <a:t>ML and its applications</a:t>
            </a:r>
          </a:p>
        </p:txBody>
      </p:sp>
      <p:sp>
        <p:nvSpPr>
          <p:cNvPr id="9" name="Slide Number Placeholder 8">
            <a:extLst>
              <a:ext uri="{FF2B5EF4-FFF2-40B4-BE49-F238E27FC236}">
                <a16:creationId xmlns:a16="http://schemas.microsoft.com/office/drawing/2014/main" id="{14A9C5E8-A158-4961-A7AB-BCEDFD1A7057}"/>
              </a:ext>
            </a:extLst>
          </p:cNvPr>
          <p:cNvSpPr>
            <a:spLocks noGrp="1"/>
          </p:cNvSpPr>
          <p:nvPr>
            <p:ph type="sldNum" sz="quarter" idx="12"/>
          </p:nvPr>
        </p:nvSpPr>
        <p:spPr/>
        <p:txBody>
          <a:bodyPr/>
          <a:lstStyle/>
          <a:p>
            <a:fld id="{2E7E47D6-9284-4C93-A18B-ADAF162358BD}" type="slidenum">
              <a:rPr lang="en-IN" smtClean="0"/>
              <a:t>‹#›</a:t>
            </a:fld>
            <a:endParaRPr lang="en-IN"/>
          </a:p>
        </p:txBody>
      </p:sp>
    </p:spTree>
    <p:extLst>
      <p:ext uri="{BB962C8B-B14F-4D97-AF65-F5344CB8AC3E}">
        <p14:creationId xmlns:p14="http://schemas.microsoft.com/office/powerpoint/2010/main" val="119840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F9DD0-942F-405E-8D23-952DB21833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50F0C2-E9D2-4CA7-8DAB-0C68D0E3F9A0}"/>
              </a:ext>
            </a:extLst>
          </p:cNvPr>
          <p:cNvSpPr>
            <a:spLocks noGrp="1"/>
          </p:cNvSpPr>
          <p:nvPr>
            <p:ph type="dt" sz="half" idx="10"/>
          </p:nvPr>
        </p:nvSpPr>
        <p:spPr/>
        <p:txBody>
          <a:bodyPr/>
          <a:lstStyle/>
          <a:p>
            <a:fld id="{83275CA6-48B1-404D-B243-87D27028440B}" type="datetime1">
              <a:rPr lang="en-IN" smtClean="0"/>
              <a:t>31-10-2021</a:t>
            </a:fld>
            <a:endParaRPr lang="en-IN"/>
          </a:p>
        </p:txBody>
      </p:sp>
      <p:sp>
        <p:nvSpPr>
          <p:cNvPr id="4" name="Footer Placeholder 3">
            <a:extLst>
              <a:ext uri="{FF2B5EF4-FFF2-40B4-BE49-F238E27FC236}">
                <a16:creationId xmlns:a16="http://schemas.microsoft.com/office/drawing/2014/main" id="{56886114-DBFA-459E-AC6D-1FB13C0E93EA}"/>
              </a:ext>
            </a:extLst>
          </p:cNvPr>
          <p:cNvSpPr>
            <a:spLocks noGrp="1"/>
          </p:cNvSpPr>
          <p:nvPr>
            <p:ph type="ftr" sz="quarter" idx="11"/>
          </p:nvPr>
        </p:nvSpPr>
        <p:spPr/>
        <p:txBody>
          <a:bodyPr/>
          <a:lstStyle/>
          <a:p>
            <a:r>
              <a:rPr lang="en-IN"/>
              <a:t>ML and its applications</a:t>
            </a:r>
          </a:p>
        </p:txBody>
      </p:sp>
      <p:sp>
        <p:nvSpPr>
          <p:cNvPr id="5" name="Slide Number Placeholder 4">
            <a:extLst>
              <a:ext uri="{FF2B5EF4-FFF2-40B4-BE49-F238E27FC236}">
                <a16:creationId xmlns:a16="http://schemas.microsoft.com/office/drawing/2014/main" id="{AD34FABD-18D1-4792-A6A3-66DCC7AF7E66}"/>
              </a:ext>
            </a:extLst>
          </p:cNvPr>
          <p:cNvSpPr>
            <a:spLocks noGrp="1"/>
          </p:cNvSpPr>
          <p:nvPr>
            <p:ph type="sldNum" sz="quarter" idx="12"/>
          </p:nvPr>
        </p:nvSpPr>
        <p:spPr/>
        <p:txBody>
          <a:bodyPr/>
          <a:lstStyle/>
          <a:p>
            <a:fld id="{2E7E47D6-9284-4C93-A18B-ADAF162358BD}" type="slidenum">
              <a:rPr lang="en-IN" smtClean="0"/>
              <a:t>‹#›</a:t>
            </a:fld>
            <a:endParaRPr lang="en-IN"/>
          </a:p>
        </p:txBody>
      </p:sp>
    </p:spTree>
    <p:extLst>
      <p:ext uri="{BB962C8B-B14F-4D97-AF65-F5344CB8AC3E}">
        <p14:creationId xmlns:p14="http://schemas.microsoft.com/office/powerpoint/2010/main" val="37747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0FF1C-71B1-43D5-9C48-B639EB17292F}"/>
              </a:ext>
            </a:extLst>
          </p:cNvPr>
          <p:cNvSpPr>
            <a:spLocks noGrp="1"/>
          </p:cNvSpPr>
          <p:nvPr>
            <p:ph type="dt" sz="half" idx="10"/>
          </p:nvPr>
        </p:nvSpPr>
        <p:spPr/>
        <p:txBody>
          <a:bodyPr/>
          <a:lstStyle/>
          <a:p>
            <a:fld id="{C16B0148-D2D4-4685-8A8D-53E122DF177A}" type="datetime1">
              <a:rPr lang="en-IN" smtClean="0"/>
              <a:t>31-10-2021</a:t>
            </a:fld>
            <a:endParaRPr lang="en-IN"/>
          </a:p>
        </p:txBody>
      </p:sp>
      <p:sp>
        <p:nvSpPr>
          <p:cNvPr id="3" name="Footer Placeholder 2">
            <a:extLst>
              <a:ext uri="{FF2B5EF4-FFF2-40B4-BE49-F238E27FC236}">
                <a16:creationId xmlns:a16="http://schemas.microsoft.com/office/drawing/2014/main" id="{2CC21DD5-7949-4807-B772-C3ABDF6981DD}"/>
              </a:ext>
            </a:extLst>
          </p:cNvPr>
          <p:cNvSpPr>
            <a:spLocks noGrp="1"/>
          </p:cNvSpPr>
          <p:nvPr>
            <p:ph type="ftr" sz="quarter" idx="11"/>
          </p:nvPr>
        </p:nvSpPr>
        <p:spPr/>
        <p:txBody>
          <a:bodyPr/>
          <a:lstStyle/>
          <a:p>
            <a:r>
              <a:rPr lang="en-IN"/>
              <a:t>ML and its applications</a:t>
            </a:r>
          </a:p>
        </p:txBody>
      </p:sp>
      <p:sp>
        <p:nvSpPr>
          <p:cNvPr id="4" name="Slide Number Placeholder 3">
            <a:extLst>
              <a:ext uri="{FF2B5EF4-FFF2-40B4-BE49-F238E27FC236}">
                <a16:creationId xmlns:a16="http://schemas.microsoft.com/office/drawing/2014/main" id="{D6C00B27-B156-40F1-88EB-DADFB8B7E6FD}"/>
              </a:ext>
            </a:extLst>
          </p:cNvPr>
          <p:cNvSpPr>
            <a:spLocks noGrp="1"/>
          </p:cNvSpPr>
          <p:nvPr>
            <p:ph type="sldNum" sz="quarter" idx="12"/>
          </p:nvPr>
        </p:nvSpPr>
        <p:spPr/>
        <p:txBody>
          <a:bodyPr/>
          <a:lstStyle/>
          <a:p>
            <a:fld id="{2E7E47D6-9284-4C93-A18B-ADAF162358BD}" type="slidenum">
              <a:rPr lang="en-IN" smtClean="0"/>
              <a:t>‹#›</a:t>
            </a:fld>
            <a:endParaRPr lang="en-IN"/>
          </a:p>
        </p:txBody>
      </p:sp>
    </p:spTree>
    <p:extLst>
      <p:ext uri="{BB962C8B-B14F-4D97-AF65-F5344CB8AC3E}">
        <p14:creationId xmlns:p14="http://schemas.microsoft.com/office/powerpoint/2010/main" val="542026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EE5C1-87BE-4ECD-BCF4-DE0A98F06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D3F814-A32C-4A5F-AE61-30C8A08079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E8E41A-1E22-4390-9145-6B0E13719A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C5027F-9656-4BCC-B224-508834DA5E79}"/>
              </a:ext>
            </a:extLst>
          </p:cNvPr>
          <p:cNvSpPr>
            <a:spLocks noGrp="1"/>
          </p:cNvSpPr>
          <p:nvPr>
            <p:ph type="dt" sz="half" idx="10"/>
          </p:nvPr>
        </p:nvSpPr>
        <p:spPr/>
        <p:txBody>
          <a:bodyPr/>
          <a:lstStyle/>
          <a:p>
            <a:fld id="{637EE85E-2B28-4224-B2F6-03A4F900D344}" type="datetime1">
              <a:rPr lang="en-IN" smtClean="0"/>
              <a:t>31-10-2021</a:t>
            </a:fld>
            <a:endParaRPr lang="en-IN"/>
          </a:p>
        </p:txBody>
      </p:sp>
      <p:sp>
        <p:nvSpPr>
          <p:cNvPr id="6" name="Footer Placeholder 5">
            <a:extLst>
              <a:ext uri="{FF2B5EF4-FFF2-40B4-BE49-F238E27FC236}">
                <a16:creationId xmlns:a16="http://schemas.microsoft.com/office/drawing/2014/main" id="{B0713BEE-635C-43DA-97B6-2CE973B11493}"/>
              </a:ext>
            </a:extLst>
          </p:cNvPr>
          <p:cNvSpPr>
            <a:spLocks noGrp="1"/>
          </p:cNvSpPr>
          <p:nvPr>
            <p:ph type="ftr" sz="quarter" idx="11"/>
          </p:nvPr>
        </p:nvSpPr>
        <p:spPr/>
        <p:txBody>
          <a:bodyPr/>
          <a:lstStyle/>
          <a:p>
            <a:r>
              <a:rPr lang="en-IN"/>
              <a:t>ML and its applications</a:t>
            </a:r>
          </a:p>
        </p:txBody>
      </p:sp>
      <p:sp>
        <p:nvSpPr>
          <p:cNvPr id="7" name="Slide Number Placeholder 6">
            <a:extLst>
              <a:ext uri="{FF2B5EF4-FFF2-40B4-BE49-F238E27FC236}">
                <a16:creationId xmlns:a16="http://schemas.microsoft.com/office/drawing/2014/main" id="{31E113FD-B936-45C0-9FFF-CEAD52E9A702}"/>
              </a:ext>
            </a:extLst>
          </p:cNvPr>
          <p:cNvSpPr>
            <a:spLocks noGrp="1"/>
          </p:cNvSpPr>
          <p:nvPr>
            <p:ph type="sldNum" sz="quarter" idx="12"/>
          </p:nvPr>
        </p:nvSpPr>
        <p:spPr/>
        <p:txBody>
          <a:bodyPr/>
          <a:lstStyle/>
          <a:p>
            <a:fld id="{2E7E47D6-9284-4C93-A18B-ADAF162358BD}" type="slidenum">
              <a:rPr lang="en-IN" smtClean="0"/>
              <a:t>‹#›</a:t>
            </a:fld>
            <a:endParaRPr lang="en-IN"/>
          </a:p>
        </p:txBody>
      </p:sp>
    </p:spTree>
    <p:extLst>
      <p:ext uri="{BB962C8B-B14F-4D97-AF65-F5344CB8AC3E}">
        <p14:creationId xmlns:p14="http://schemas.microsoft.com/office/powerpoint/2010/main" val="3848503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70B4-ECDE-4CA4-ADFB-F5ED6E1B9C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0B4EC0-2698-48D7-B9F7-61983B1E50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D4F9AD-92DF-403D-8CE7-A6245D63B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CF48E-D443-46F7-96BA-0CD0DFC9C2E1}"/>
              </a:ext>
            </a:extLst>
          </p:cNvPr>
          <p:cNvSpPr>
            <a:spLocks noGrp="1"/>
          </p:cNvSpPr>
          <p:nvPr>
            <p:ph type="dt" sz="half" idx="10"/>
          </p:nvPr>
        </p:nvSpPr>
        <p:spPr/>
        <p:txBody>
          <a:bodyPr/>
          <a:lstStyle/>
          <a:p>
            <a:fld id="{46FF6BC2-4DA6-4EA4-85C7-C749C5FA8946}" type="datetime1">
              <a:rPr lang="en-IN" smtClean="0"/>
              <a:t>31-10-2021</a:t>
            </a:fld>
            <a:endParaRPr lang="en-IN"/>
          </a:p>
        </p:txBody>
      </p:sp>
      <p:sp>
        <p:nvSpPr>
          <p:cNvPr id="6" name="Footer Placeholder 5">
            <a:extLst>
              <a:ext uri="{FF2B5EF4-FFF2-40B4-BE49-F238E27FC236}">
                <a16:creationId xmlns:a16="http://schemas.microsoft.com/office/drawing/2014/main" id="{25C236DE-BCC8-41C9-A8E3-B8C84D9D75D0}"/>
              </a:ext>
            </a:extLst>
          </p:cNvPr>
          <p:cNvSpPr>
            <a:spLocks noGrp="1"/>
          </p:cNvSpPr>
          <p:nvPr>
            <p:ph type="ftr" sz="quarter" idx="11"/>
          </p:nvPr>
        </p:nvSpPr>
        <p:spPr/>
        <p:txBody>
          <a:bodyPr/>
          <a:lstStyle/>
          <a:p>
            <a:r>
              <a:rPr lang="en-IN"/>
              <a:t>ML and its applications</a:t>
            </a:r>
          </a:p>
        </p:txBody>
      </p:sp>
      <p:sp>
        <p:nvSpPr>
          <p:cNvPr id="7" name="Slide Number Placeholder 6">
            <a:extLst>
              <a:ext uri="{FF2B5EF4-FFF2-40B4-BE49-F238E27FC236}">
                <a16:creationId xmlns:a16="http://schemas.microsoft.com/office/drawing/2014/main" id="{DAE8DF97-BFBC-486C-83AB-8877410DDCD0}"/>
              </a:ext>
            </a:extLst>
          </p:cNvPr>
          <p:cNvSpPr>
            <a:spLocks noGrp="1"/>
          </p:cNvSpPr>
          <p:nvPr>
            <p:ph type="sldNum" sz="quarter" idx="12"/>
          </p:nvPr>
        </p:nvSpPr>
        <p:spPr/>
        <p:txBody>
          <a:bodyPr/>
          <a:lstStyle/>
          <a:p>
            <a:fld id="{2E7E47D6-9284-4C93-A18B-ADAF162358BD}" type="slidenum">
              <a:rPr lang="en-IN" smtClean="0"/>
              <a:t>‹#›</a:t>
            </a:fld>
            <a:endParaRPr lang="en-IN"/>
          </a:p>
        </p:txBody>
      </p:sp>
    </p:spTree>
    <p:extLst>
      <p:ext uri="{BB962C8B-B14F-4D97-AF65-F5344CB8AC3E}">
        <p14:creationId xmlns:p14="http://schemas.microsoft.com/office/powerpoint/2010/main" val="149375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23C584-A295-4A85-BF4B-3758D46250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62EB51-8071-4700-A54E-95E2585F3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1FF6A2-660F-4698-82A3-682B36DAE2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52B75-A7AD-467C-BD3D-AF8C99A3CEE7}" type="datetime1">
              <a:rPr lang="en-IN" smtClean="0"/>
              <a:t>31-10-2021</a:t>
            </a:fld>
            <a:endParaRPr lang="en-IN"/>
          </a:p>
        </p:txBody>
      </p:sp>
      <p:sp>
        <p:nvSpPr>
          <p:cNvPr id="5" name="Footer Placeholder 4">
            <a:extLst>
              <a:ext uri="{FF2B5EF4-FFF2-40B4-BE49-F238E27FC236}">
                <a16:creationId xmlns:a16="http://schemas.microsoft.com/office/drawing/2014/main" id="{3AD0482F-D0BF-4DC1-998F-ABA042C284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ML and its applications</a:t>
            </a:r>
          </a:p>
        </p:txBody>
      </p:sp>
      <p:sp>
        <p:nvSpPr>
          <p:cNvPr id="6" name="Slide Number Placeholder 5">
            <a:extLst>
              <a:ext uri="{FF2B5EF4-FFF2-40B4-BE49-F238E27FC236}">
                <a16:creationId xmlns:a16="http://schemas.microsoft.com/office/drawing/2014/main" id="{19F3E08A-6D9B-457B-B731-DF21ECDDB3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7E47D6-9284-4C93-A18B-ADAF162358BD}" type="slidenum">
              <a:rPr lang="en-IN" smtClean="0"/>
              <a:t>‹#›</a:t>
            </a:fld>
            <a:endParaRPr lang="en-IN"/>
          </a:p>
        </p:txBody>
      </p:sp>
    </p:spTree>
    <p:extLst>
      <p:ext uri="{BB962C8B-B14F-4D97-AF65-F5344CB8AC3E}">
        <p14:creationId xmlns:p14="http://schemas.microsoft.com/office/powerpoint/2010/main" val="2558044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30EA7-684E-48A8-B01E-4920752C3C1E}"/>
              </a:ext>
            </a:extLst>
          </p:cNvPr>
          <p:cNvSpPr>
            <a:spLocks noGrp="1"/>
          </p:cNvSpPr>
          <p:nvPr>
            <p:ph type="ctrTitle"/>
          </p:nvPr>
        </p:nvSpPr>
        <p:spPr/>
        <p:txBody>
          <a:bodyPr/>
          <a:lstStyle/>
          <a:p>
            <a:r>
              <a:rPr lang="en-US" dirty="0"/>
              <a:t>Machine Learning and its applications</a:t>
            </a:r>
            <a:endParaRPr lang="en-IN" dirty="0"/>
          </a:p>
        </p:txBody>
      </p:sp>
    </p:spTree>
    <p:extLst>
      <p:ext uri="{BB962C8B-B14F-4D97-AF65-F5344CB8AC3E}">
        <p14:creationId xmlns:p14="http://schemas.microsoft.com/office/powerpoint/2010/main" val="3585739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Supervised Machine Learning ">
            <a:extLst>
              <a:ext uri="{FF2B5EF4-FFF2-40B4-BE49-F238E27FC236}">
                <a16:creationId xmlns:a16="http://schemas.microsoft.com/office/drawing/2014/main" id="{008762EB-23B6-4868-95E0-B69EE29C08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658" y="1143000"/>
            <a:ext cx="10985217" cy="533149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F2E51A88-4ED7-4DD6-A637-381F2FA09F7E}"/>
              </a:ext>
            </a:extLst>
          </p:cNvPr>
          <p:cNvSpPr>
            <a:spLocks noGrp="1"/>
          </p:cNvSpPr>
          <p:nvPr>
            <p:ph type="dt" sz="half" idx="10"/>
          </p:nvPr>
        </p:nvSpPr>
        <p:spPr/>
        <p:txBody>
          <a:bodyPr/>
          <a:lstStyle/>
          <a:p>
            <a:fld id="{3B304933-DA0F-4201-9333-DF995A81DBDF}" type="datetime1">
              <a:rPr lang="en-IN" smtClean="0"/>
              <a:t>31-10-2021</a:t>
            </a:fld>
            <a:endParaRPr lang="en-IN"/>
          </a:p>
        </p:txBody>
      </p:sp>
      <p:sp>
        <p:nvSpPr>
          <p:cNvPr id="3" name="Footer Placeholder 2">
            <a:extLst>
              <a:ext uri="{FF2B5EF4-FFF2-40B4-BE49-F238E27FC236}">
                <a16:creationId xmlns:a16="http://schemas.microsoft.com/office/drawing/2014/main" id="{AC2CA6B2-C43C-4C05-B238-F7E741E42F5F}"/>
              </a:ext>
            </a:extLst>
          </p:cNvPr>
          <p:cNvSpPr>
            <a:spLocks noGrp="1"/>
          </p:cNvSpPr>
          <p:nvPr>
            <p:ph type="ftr" sz="quarter" idx="11"/>
          </p:nvPr>
        </p:nvSpPr>
        <p:spPr/>
        <p:txBody>
          <a:bodyPr/>
          <a:lstStyle/>
          <a:p>
            <a:r>
              <a:rPr lang="en-IN"/>
              <a:t>ML and its applications</a:t>
            </a:r>
          </a:p>
        </p:txBody>
      </p:sp>
      <p:sp>
        <p:nvSpPr>
          <p:cNvPr id="4" name="Slide Number Placeholder 3">
            <a:extLst>
              <a:ext uri="{FF2B5EF4-FFF2-40B4-BE49-F238E27FC236}">
                <a16:creationId xmlns:a16="http://schemas.microsoft.com/office/drawing/2014/main" id="{E10F23C7-424C-4F82-B22F-34A59F19B046}"/>
              </a:ext>
            </a:extLst>
          </p:cNvPr>
          <p:cNvSpPr>
            <a:spLocks noGrp="1"/>
          </p:cNvSpPr>
          <p:nvPr>
            <p:ph type="sldNum" sz="quarter" idx="12"/>
          </p:nvPr>
        </p:nvSpPr>
        <p:spPr/>
        <p:txBody>
          <a:bodyPr/>
          <a:lstStyle/>
          <a:p>
            <a:fld id="{2E7E47D6-9284-4C93-A18B-ADAF162358BD}" type="slidenum">
              <a:rPr lang="en-IN" smtClean="0"/>
              <a:t>10</a:t>
            </a:fld>
            <a:endParaRPr lang="en-IN"/>
          </a:p>
        </p:txBody>
      </p:sp>
    </p:spTree>
    <p:extLst>
      <p:ext uri="{BB962C8B-B14F-4D97-AF65-F5344CB8AC3E}">
        <p14:creationId xmlns:p14="http://schemas.microsoft.com/office/powerpoint/2010/main" val="109222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53E37-F770-42A3-B07A-F07044C406E5}"/>
              </a:ext>
            </a:extLst>
          </p:cNvPr>
          <p:cNvSpPr>
            <a:spLocks noGrp="1"/>
          </p:cNvSpPr>
          <p:nvPr>
            <p:ph type="title"/>
          </p:nvPr>
        </p:nvSpPr>
        <p:spPr/>
        <p:txBody>
          <a:bodyPr/>
          <a:lstStyle/>
          <a:p>
            <a:r>
              <a:rPr lang="en-US" dirty="0"/>
              <a:t>Unsupervised Learning</a:t>
            </a:r>
            <a:endParaRPr lang="en-IN" dirty="0"/>
          </a:p>
        </p:txBody>
      </p:sp>
      <p:pic>
        <p:nvPicPr>
          <p:cNvPr id="10244" name="Picture 4">
            <a:extLst>
              <a:ext uri="{FF2B5EF4-FFF2-40B4-BE49-F238E27FC236}">
                <a16:creationId xmlns:a16="http://schemas.microsoft.com/office/drawing/2014/main" id="{554BFFA3-84A6-48FD-A73B-8BFE6A6014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2476" y="1534071"/>
            <a:ext cx="7277100" cy="36699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40AECC0-E960-4564-AFEB-F4130A4992FB}"/>
              </a:ext>
            </a:extLst>
          </p:cNvPr>
          <p:cNvSpPr txBox="1"/>
          <p:nvPr/>
        </p:nvSpPr>
        <p:spPr>
          <a:xfrm>
            <a:off x="8115301" y="1914525"/>
            <a:ext cx="3809999" cy="1292662"/>
          </a:xfrm>
          <a:prstGeom prst="rect">
            <a:avLst/>
          </a:prstGeom>
          <a:noFill/>
        </p:spPr>
        <p:txBody>
          <a:bodyPr wrap="square" rtlCol="0">
            <a:spAutoFit/>
          </a:bodyPr>
          <a:lstStyle/>
          <a:p>
            <a:r>
              <a:rPr lang="en-US" dirty="0"/>
              <a:t>-</a:t>
            </a:r>
            <a:r>
              <a:rPr lang="en-US" sz="2000" dirty="0"/>
              <a:t>No labelled data for learning.</a:t>
            </a:r>
          </a:p>
          <a:p>
            <a:r>
              <a:rPr lang="en-US" sz="2000" dirty="0"/>
              <a:t>-Training happened only through data without any supervision</a:t>
            </a:r>
          </a:p>
          <a:p>
            <a:endParaRPr lang="en-IN" dirty="0"/>
          </a:p>
        </p:txBody>
      </p:sp>
      <p:sp>
        <p:nvSpPr>
          <p:cNvPr id="7" name="TextBox 6">
            <a:extLst>
              <a:ext uri="{FF2B5EF4-FFF2-40B4-BE49-F238E27FC236}">
                <a16:creationId xmlns:a16="http://schemas.microsoft.com/office/drawing/2014/main" id="{C77ADD07-AB5C-4AC6-AC54-DCC713CB1929}"/>
              </a:ext>
            </a:extLst>
          </p:cNvPr>
          <p:cNvSpPr txBox="1"/>
          <p:nvPr/>
        </p:nvSpPr>
        <p:spPr>
          <a:xfrm>
            <a:off x="8229599" y="3743147"/>
            <a:ext cx="3809999" cy="1323439"/>
          </a:xfrm>
          <a:prstGeom prst="rect">
            <a:avLst/>
          </a:prstGeom>
          <a:noFill/>
        </p:spPr>
        <p:txBody>
          <a:bodyPr wrap="square" rtlCol="0">
            <a:spAutoFit/>
          </a:bodyPr>
          <a:lstStyle/>
          <a:p>
            <a:r>
              <a:rPr lang="en-US" sz="2000" dirty="0"/>
              <a:t>TWO CATEGORIES OF ALGORITHMS:</a:t>
            </a:r>
          </a:p>
          <a:p>
            <a:pPr marL="342900" indent="-342900">
              <a:buAutoNum type="arabicPeriod"/>
            </a:pPr>
            <a:r>
              <a:rPr lang="en-US" sz="2000" dirty="0"/>
              <a:t>Association</a:t>
            </a:r>
          </a:p>
          <a:p>
            <a:pPr marL="342900" indent="-342900">
              <a:buAutoNum type="arabicPeriod"/>
            </a:pPr>
            <a:r>
              <a:rPr lang="en-US" sz="2000" dirty="0"/>
              <a:t>Clustering</a:t>
            </a:r>
            <a:endParaRPr lang="en-IN" sz="2000" dirty="0"/>
          </a:p>
        </p:txBody>
      </p:sp>
      <p:sp>
        <p:nvSpPr>
          <p:cNvPr id="9" name="TextBox 8">
            <a:extLst>
              <a:ext uri="{FF2B5EF4-FFF2-40B4-BE49-F238E27FC236}">
                <a16:creationId xmlns:a16="http://schemas.microsoft.com/office/drawing/2014/main" id="{37AD82EA-5DFA-412E-B089-6D601169F9F8}"/>
              </a:ext>
            </a:extLst>
          </p:cNvPr>
          <p:cNvSpPr txBox="1"/>
          <p:nvPr/>
        </p:nvSpPr>
        <p:spPr>
          <a:xfrm>
            <a:off x="1247775" y="5112804"/>
            <a:ext cx="8296275" cy="1200329"/>
          </a:xfrm>
          <a:prstGeom prst="rect">
            <a:avLst/>
          </a:prstGeom>
          <a:noFill/>
        </p:spPr>
        <p:txBody>
          <a:bodyPr wrap="square">
            <a:spAutoFit/>
          </a:bodyPr>
          <a:lstStyle/>
          <a:p>
            <a:r>
              <a:rPr lang="en-IN" b="1" dirty="0"/>
              <a:t>It is best used if you want to find patterns but don’t know exactly what you’re looking for.</a:t>
            </a:r>
          </a:p>
          <a:p>
            <a:r>
              <a:rPr lang="en-IN" b="1" dirty="0"/>
              <a:t>Association: How many people buy milk also buy butter?</a:t>
            </a:r>
          </a:p>
          <a:p>
            <a:r>
              <a:rPr lang="en-IN" b="1" dirty="0"/>
              <a:t>Clustering: Which group of customer will drop the services?</a:t>
            </a:r>
          </a:p>
        </p:txBody>
      </p:sp>
      <p:sp>
        <p:nvSpPr>
          <p:cNvPr id="3" name="Date Placeholder 2">
            <a:extLst>
              <a:ext uri="{FF2B5EF4-FFF2-40B4-BE49-F238E27FC236}">
                <a16:creationId xmlns:a16="http://schemas.microsoft.com/office/drawing/2014/main" id="{8B7583B1-A239-4CC1-85DA-0AD75708C8C3}"/>
              </a:ext>
            </a:extLst>
          </p:cNvPr>
          <p:cNvSpPr>
            <a:spLocks noGrp="1"/>
          </p:cNvSpPr>
          <p:nvPr>
            <p:ph type="dt" sz="half" idx="10"/>
          </p:nvPr>
        </p:nvSpPr>
        <p:spPr/>
        <p:txBody>
          <a:bodyPr/>
          <a:lstStyle/>
          <a:p>
            <a:fld id="{4685C896-235B-470E-BB0B-502F506BFF62}" type="datetime1">
              <a:rPr lang="en-IN" smtClean="0"/>
              <a:t>31-10-2021</a:t>
            </a:fld>
            <a:endParaRPr lang="en-IN"/>
          </a:p>
        </p:txBody>
      </p:sp>
      <p:sp>
        <p:nvSpPr>
          <p:cNvPr id="5" name="Footer Placeholder 4">
            <a:extLst>
              <a:ext uri="{FF2B5EF4-FFF2-40B4-BE49-F238E27FC236}">
                <a16:creationId xmlns:a16="http://schemas.microsoft.com/office/drawing/2014/main" id="{AD257253-B7C0-474D-B41E-2D1FCCF22EA7}"/>
              </a:ext>
            </a:extLst>
          </p:cNvPr>
          <p:cNvSpPr>
            <a:spLocks noGrp="1"/>
          </p:cNvSpPr>
          <p:nvPr>
            <p:ph type="ftr" sz="quarter" idx="11"/>
          </p:nvPr>
        </p:nvSpPr>
        <p:spPr/>
        <p:txBody>
          <a:bodyPr/>
          <a:lstStyle/>
          <a:p>
            <a:r>
              <a:rPr lang="en-IN"/>
              <a:t>ML and its applications</a:t>
            </a:r>
          </a:p>
        </p:txBody>
      </p:sp>
      <p:sp>
        <p:nvSpPr>
          <p:cNvPr id="6" name="Slide Number Placeholder 5">
            <a:extLst>
              <a:ext uri="{FF2B5EF4-FFF2-40B4-BE49-F238E27FC236}">
                <a16:creationId xmlns:a16="http://schemas.microsoft.com/office/drawing/2014/main" id="{50C649D0-89D2-406D-885A-5BD48E89D9E1}"/>
              </a:ext>
            </a:extLst>
          </p:cNvPr>
          <p:cNvSpPr>
            <a:spLocks noGrp="1"/>
          </p:cNvSpPr>
          <p:nvPr>
            <p:ph type="sldNum" sz="quarter" idx="12"/>
          </p:nvPr>
        </p:nvSpPr>
        <p:spPr/>
        <p:txBody>
          <a:bodyPr/>
          <a:lstStyle/>
          <a:p>
            <a:fld id="{2E7E47D6-9284-4C93-A18B-ADAF162358BD}" type="slidenum">
              <a:rPr lang="en-IN" smtClean="0"/>
              <a:t>11</a:t>
            </a:fld>
            <a:endParaRPr lang="en-IN"/>
          </a:p>
        </p:txBody>
      </p:sp>
    </p:spTree>
    <p:extLst>
      <p:ext uri="{BB962C8B-B14F-4D97-AF65-F5344CB8AC3E}">
        <p14:creationId xmlns:p14="http://schemas.microsoft.com/office/powerpoint/2010/main" val="416221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4CFD8-89D1-4FA6-BA7B-C55E9D1A93A7}"/>
              </a:ext>
            </a:extLst>
          </p:cNvPr>
          <p:cNvSpPr>
            <a:spLocks noGrp="1"/>
          </p:cNvSpPr>
          <p:nvPr>
            <p:ph type="title"/>
          </p:nvPr>
        </p:nvSpPr>
        <p:spPr/>
        <p:txBody>
          <a:bodyPr/>
          <a:lstStyle/>
          <a:p>
            <a:r>
              <a:rPr lang="en-US" dirty="0"/>
              <a:t>Supervised Vs. Unsupervised</a:t>
            </a:r>
            <a:endParaRPr lang="en-IN" dirty="0"/>
          </a:p>
        </p:txBody>
      </p:sp>
      <p:pic>
        <p:nvPicPr>
          <p:cNvPr id="11266" name="Picture 2">
            <a:extLst>
              <a:ext uri="{FF2B5EF4-FFF2-40B4-BE49-F238E27FC236}">
                <a16:creationId xmlns:a16="http://schemas.microsoft.com/office/drawing/2014/main" id="{35C90A1D-8745-4A6C-86E7-7453326736A4}"/>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172200" y="1690688"/>
            <a:ext cx="5754568" cy="459581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7917DC16-6AB5-4B19-9F99-49F81E1E0A1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9475" y="1828800"/>
            <a:ext cx="5563975" cy="4457699"/>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59A372DF-4133-48E9-BB74-A70BC14DD240}"/>
              </a:ext>
            </a:extLst>
          </p:cNvPr>
          <p:cNvSpPr>
            <a:spLocks noGrp="1"/>
          </p:cNvSpPr>
          <p:nvPr>
            <p:ph type="dt" sz="half" idx="10"/>
          </p:nvPr>
        </p:nvSpPr>
        <p:spPr/>
        <p:txBody>
          <a:bodyPr/>
          <a:lstStyle/>
          <a:p>
            <a:fld id="{67A7B9B9-4373-48F9-884B-A3A91F643AAA}" type="datetime1">
              <a:rPr lang="en-IN" smtClean="0"/>
              <a:t>31-10-2021</a:t>
            </a:fld>
            <a:endParaRPr lang="en-IN"/>
          </a:p>
        </p:txBody>
      </p:sp>
      <p:sp>
        <p:nvSpPr>
          <p:cNvPr id="4" name="Footer Placeholder 3">
            <a:extLst>
              <a:ext uri="{FF2B5EF4-FFF2-40B4-BE49-F238E27FC236}">
                <a16:creationId xmlns:a16="http://schemas.microsoft.com/office/drawing/2014/main" id="{0A1B4CF0-B114-4308-A05E-A131B1119BE3}"/>
              </a:ext>
            </a:extLst>
          </p:cNvPr>
          <p:cNvSpPr>
            <a:spLocks noGrp="1"/>
          </p:cNvSpPr>
          <p:nvPr>
            <p:ph type="ftr" sz="quarter" idx="11"/>
          </p:nvPr>
        </p:nvSpPr>
        <p:spPr/>
        <p:txBody>
          <a:bodyPr/>
          <a:lstStyle/>
          <a:p>
            <a:r>
              <a:rPr lang="en-IN"/>
              <a:t>ML and its applications</a:t>
            </a:r>
          </a:p>
        </p:txBody>
      </p:sp>
      <p:sp>
        <p:nvSpPr>
          <p:cNvPr id="5" name="Slide Number Placeholder 4">
            <a:extLst>
              <a:ext uri="{FF2B5EF4-FFF2-40B4-BE49-F238E27FC236}">
                <a16:creationId xmlns:a16="http://schemas.microsoft.com/office/drawing/2014/main" id="{2D6B2B40-92ED-4A80-9069-D47EDD5202C1}"/>
              </a:ext>
            </a:extLst>
          </p:cNvPr>
          <p:cNvSpPr>
            <a:spLocks noGrp="1"/>
          </p:cNvSpPr>
          <p:nvPr>
            <p:ph type="sldNum" sz="quarter" idx="12"/>
          </p:nvPr>
        </p:nvSpPr>
        <p:spPr/>
        <p:txBody>
          <a:bodyPr/>
          <a:lstStyle/>
          <a:p>
            <a:fld id="{2E7E47D6-9284-4C93-A18B-ADAF162358BD}" type="slidenum">
              <a:rPr lang="en-IN" smtClean="0"/>
              <a:t>12</a:t>
            </a:fld>
            <a:endParaRPr lang="en-IN"/>
          </a:p>
        </p:txBody>
      </p:sp>
    </p:spTree>
    <p:extLst>
      <p:ext uri="{BB962C8B-B14F-4D97-AF65-F5344CB8AC3E}">
        <p14:creationId xmlns:p14="http://schemas.microsoft.com/office/powerpoint/2010/main" val="3876188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C71DB7-E87B-4E70-8831-D8C0B06FF25A}"/>
              </a:ext>
            </a:extLst>
          </p:cNvPr>
          <p:cNvSpPr>
            <a:spLocks noGrp="1"/>
          </p:cNvSpPr>
          <p:nvPr>
            <p:ph type="title"/>
          </p:nvPr>
        </p:nvSpPr>
        <p:spPr>
          <a:xfrm>
            <a:off x="838200" y="365125"/>
            <a:ext cx="10515600" cy="1325563"/>
          </a:xfrm>
        </p:spPr>
        <p:txBody>
          <a:bodyPr/>
          <a:lstStyle/>
          <a:p>
            <a:r>
              <a:rPr lang="en-US" dirty="0"/>
              <a:t>Reinforced Learning</a:t>
            </a:r>
            <a:endParaRPr lang="en-IN" dirty="0"/>
          </a:p>
        </p:txBody>
      </p:sp>
      <p:pic>
        <p:nvPicPr>
          <p:cNvPr id="12292" name="Picture 4">
            <a:extLst>
              <a:ext uri="{FF2B5EF4-FFF2-40B4-BE49-F238E27FC236}">
                <a16:creationId xmlns:a16="http://schemas.microsoft.com/office/drawing/2014/main" id="{D5697F4D-6E58-413C-86C1-85A9682D07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763812"/>
            <a:ext cx="4955744" cy="2555306"/>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Figure 2. Reinforcement learning in dog training.">
            <a:extLst>
              <a:ext uri="{FF2B5EF4-FFF2-40B4-BE49-F238E27FC236}">
                <a16:creationId xmlns:a16="http://schemas.microsoft.com/office/drawing/2014/main" id="{B80AE899-BA4E-4E86-9FB2-C18BF239B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7334" y="0"/>
            <a:ext cx="5021568" cy="28246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0A5278-2340-4F01-BE81-EBED7BF16FBD}"/>
              </a:ext>
            </a:extLst>
          </p:cNvPr>
          <p:cNvSpPr txBox="1"/>
          <p:nvPr/>
        </p:nvSpPr>
        <p:spPr>
          <a:xfrm>
            <a:off x="896207" y="5037316"/>
            <a:ext cx="9247918" cy="1200329"/>
          </a:xfrm>
          <a:prstGeom prst="rect">
            <a:avLst/>
          </a:prstGeom>
          <a:noFill/>
        </p:spPr>
        <p:txBody>
          <a:bodyPr wrap="square" rtlCol="0">
            <a:spAutoFit/>
          </a:bodyPr>
          <a:lstStyle/>
          <a:p>
            <a:r>
              <a:rPr lang="en-US" b="0" i="0" dirty="0">
                <a:solidFill>
                  <a:srgbClr val="333333"/>
                </a:solidFill>
                <a:effectLst/>
                <a:latin typeface="inter-regular"/>
              </a:rPr>
              <a:t>Reinforcement learning is a </a:t>
            </a:r>
            <a:r>
              <a:rPr lang="en-US" b="1" i="0" dirty="0">
                <a:solidFill>
                  <a:srgbClr val="333333"/>
                </a:solidFill>
                <a:effectLst/>
                <a:latin typeface="inter-regular"/>
              </a:rPr>
              <a:t>feedback-based</a:t>
            </a:r>
            <a:r>
              <a:rPr lang="en-US" b="0" i="0" dirty="0">
                <a:solidFill>
                  <a:srgbClr val="333333"/>
                </a:solidFill>
                <a:effectLst/>
                <a:latin typeface="inter-regular"/>
              </a:rPr>
              <a:t> learning method, in which a </a:t>
            </a:r>
            <a:r>
              <a:rPr lang="en-US" b="1" i="0" dirty="0">
                <a:solidFill>
                  <a:srgbClr val="333333"/>
                </a:solidFill>
                <a:effectLst/>
                <a:latin typeface="inter-regular"/>
              </a:rPr>
              <a:t>learning agent </a:t>
            </a:r>
            <a:r>
              <a:rPr lang="en-US" b="0" i="0" dirty="0">
                <a:solidFill>
                  <a:srgbClr val="333333"/>
                </a:solidFill>
                <a:effectLst/>
                <a:latin typeface="inter-regular"/>
              </a:rPr>
              <a:t>gets a </a:t>
            </a:r>
            <a:r>
              <a:rPr lang="en-US" b="1" i="0" dirty="0">
                <a:solidFill>
                  <a:srgbClr val="333333"/>
                </a:solidFill>
                <a:effectLst/>
                <a:latin typeface="inter-regular"/>
              </a:rPr>
              <a:t>reward</a:t>
            </a:r>
            <a:r>
              <a:rPr lang="en-US" b="0" i="0" dirty="0">
                <a:solidFill>
                  <a:srgbClr val="333333"/>
                </a:solidFill>
                <a:effectLst/>
                <a:latin typeface="inter-regular"/>
              </a:rPr>
              <a:t> for each right action after interacting with its </a:t>
            </a:r>
            <a:r>
              <a:rPr lang="en-US" b="1" i="0" dirty="0">
                <a:solidFill>
                  <a:srgbClr val="333333"/>
                </a:solidFill>
                <a:effectLst/>
                <a:latin typeface="inter-regular"/>
              </a:rPr>
              <a:t>environment</a:t>
            </a:r>
            <a:r>
              <a:rPr lang="en-US" b="0" i="0" dirty="0">
                <a:solidFill>
                  <a:srgbClr val="333333"/>
                </a:solidFill>
                <a:effectLst/>
                <a:latin typeface="inter-regular"/>
              </a:rPr>
              <a:t>, and automatically learns from this feedback and improves its performance.</a:t>
            </a:r>
          </a:p>
          <a:p>
            <a:r>
              <a:rPr lang="en-US" dirty="0">
                <a:solidFill>
                  <a:srgbClr val="333333"/>
                </a:solidFill>
                <a:latin typeface="inter-regular"/>
              </a:rPr>
              <a:t>Solves </a:t>
            </a:r>
            <a:r>
              <a:rPr lang="en-US" b="1" dirty="0">
                <a:solidFill>
                  <a:srgbClr val="333333"/>
                </a:solidFill>
                <a:latin typeface="inter-regular"/>
              </a:rPr>
              <a:t>higher order &amp; complex </a:t>
            </a:r>
            <a:r>
              <a:rPr lang="en-US" dirty="0">
                <a:solidFill>
                  <a:srgbClr val="333333"/>
                </a:solidFill>
                <a:latin typeface="inter-regular"/>
              </a:rPr>
              <a:t>problems.</a:t>
            </a:r>
            <a:endParaRPr lang="en-IN" dirty="0"/>
          </a:p>
        </p:txBody>
      </p:sp>
      <p:pic>
        <p:nvPicPr>
          <p:cNvPr id="12296" name="Picture 8">
            <a:extLst>
              <a:ext uri="{FF2B5EF4-FFF2-40B4-BE49-F238E27FC236}">
                <a16:creationId xmlns:a16="http://schemas.microsoft.com/office/drawing/2014/main" id="{EFA63911-7E91-4CF8-A97F-734CB2AE7A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4224" y="2713219"/>
            <a:ext cx="4543425" cy="216358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D2A3B7D-1EAA-4531-AE01-EAD8D570F9E6}"/>
              </a:ext>
            </a:extLst>
          </p:cNvPr>
          <p:cNvSpPr>
            <a:spLocks noGrp="1"/>
          </p:cNvSpPr>
          <p:nvPr>
            <p:ph type="dt" sz="half" idx="10"/>
          </p:nvPr>
        </p:nvSpPr>
        <p:spPr/>
        <p:txBody>
          <a:bodyPr/>
          <a:lstStyle/>
          <a:p>
            <a:fld id="{80EFE19D-AA9F-4A5D-B3B0-D151FBB167CD}" type="datetime1">
              <a:rPr lang="en-IN" smtClean="0"/>
              <a:t>31-10-2021</a:t>
            </a:fld>
            <a:endParaRPr lang="en-IN"/>
          </a:p>
        </p:txBody>
      </p:sp>
      <p:sp>
        <p:nvSpPr>
          <p:cNvPr id="3" name="Footer Placeholder 2">
            <a:extLst>
              <a:ext uri="{FF2B5EF4-FFF2-40B4-BE49-F238E27FC236}">
                <a16:creationId xmlns:a16="http://schemas.microsoft.com/office/drawing/2014/main" id="{A7D5DF2E-8DC7-4426-8E2A-EBE1D4BBA6BA}"/>
              </a:ext>
            </a:extLst>
          </p:cNvPr>
          <p:cNvSpPr>
            <a:spLocks noGrp="1"/>
          </p:cNvSpPr>
          <p:nvPr>
            <p:ph type="ftr" sz="quarter" idx="11"/>
          </p:nvPr>
        </p:nvSpPr>
        <p:spPr/>
        <p:txBody>
          <a:bodyPr/>
          <a:lstStyle/>
          <a:p>
            <a:r>
              <a:rPr lang="en-IN"/>
              <a:t>ML and its applications</a:t>
            </a:r>
          </a:p>
        </p:txBody>
      </p:sp>
      <p:sp>
        <p:nvSpPr>
          <p:cNvPr id="6" name="Slide Number Placeholder 5">
            <a:extLst>
              <a:ext uri="{FF2B5EF4-FFF2-40B4-BE49-F238E27FC236}">
                <a16:creationId xmlns:a16="http://schemas.microsoft.com/office/drawing/2014/main" id="{16170068-C5CE-4F87-8411-2B8F283E3515}"/>
              </a:ext>
            </a:extLst>
          </p:cNvPr>
          <p:cNvSpPr>
            <a:spLocks noGrp="1"/>
          </p:cNvSpPr>
          <p:nvPr>
            <p:ph type="sldNum" sz="quarter" idx="12"/>
          </p:nvPr>
        </p:nvSpPr>
        <p:spPr/>
        <p:txBody>
          <a:bodyPr/>
          <a:lstStyle/>
          <a:p>
            <a:fld id="{2E7E47D6-9284-4C93-A18B-ADAF162358BD}" type="slidenum">
              <a:rPr lang="en-IN" smtClean="0"/>
              <a:t>13</a:t>
            </a:fld>
            <a:endParaRPr lang="en-IN"/>
          </a:p>
        </p:txBody>
      </p:sp>
    </p:spTree>
    <p:extLst>
      <p:ext uri="{BB962C8B-B14F-4D97-AF65-F5344CB8AC3E}">
        <p14:creationId xmlns:p14="http://schemas.microsoft.com/office/powerpoint/2010/main" val="1271884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1562-D71D-466C-B7E9-816FBDB2BC97}"/>
              </a:ext>
            </a:extLst>
          </p:cNvPr>
          <p:cNvSpPr>
            <a:spLocks noGrp="1"/>
          </p:cNvSpPr>
          <p:nvPr>
            <p:ph type="title"/>
          </p:nvPr>
        </p:nvSpPr>
        <p:spPr/>
        <p:txBody>
          <a:bodyPr/>
          <a:lstStyle/>
          <a:p>
            <a:r>
              <a:rPr lang="en-US" dirty="0"/>
              <a:t>Machine Learning Case Study</a:t>
            </a:r>
            <a:endParaRPr lang="en-IN" dirty="0"/>
          </a:p>
        </p:txBody>
      </p:sp>
      <p:sp>
        <p:nvSpPr>
          <p:cNvPr id="3" name="Content Placeholder 2">
            <a:extLst>
              <a:ext uri="{FF2B5EF4-FFF2-40B4-BE49-F238E27FC236}">
                <a16:creationId xmlns:a16="http://schemas.microsoft.com/office/drawing/2014/main" id="{DC972A3A-E2D6-4BFD-9161-534D7FF92E85}"/>
              </a:ext>
            </a:extLst>
          </p:cNvPr>
          <p:cNvSpPr>
            <a:spLocks noGrp="1"/>
          </p:cNvSpPr>
          <p:nvPr>
            <p:ph idx="1"/>
          </p:nvPr>
        </p:nvSpPr>
        <p:spPr/>
        <p:txBody>
          <a:bodyPr/>
          <a:lstStyle/>
          <a:p>
            <a:r>
              <a:rPr lang="en-US" dirty="0"/>
              <a:t>TESLA-well known for advanced &amp; futuristic cars in Electric Automobile industry</a:t>
            </a:r>
          </a:p>
          <a:p>
            <a:r>
              <a:rPr lang="en-US" dirty="0"/>
              <a:t>It has AI hardware for Self driving cars</a:t>
            </a:r>
          </a:p>
          <a:p>
            <a:r>
              <a:rPr lang="en-US" dirty="0"/>
              <a:t>Car is equipped to transfer drivers seating position, traffic in the area and other valuable information, through input-output sensors to tesla’s cloud(ML Server). This data is used for making highly detailed maps for navigation. Cloud holds all its cars data.ML can train all vehicles to go according to the map. Other advanced computing techniques(EDGE) are used to decide the cars action and other movements.</a:t>
            </a:r>
            <a:endParaRPr lang="en-IN" dirty="0"/>
          </a:p>
        </p:txBody>
      </p:sp>
      <p:sp>
        <p:nvSpPr>
          <p:cNvPr id="4" name="Date Placeholder 3">
            <a:extLst>
              <a:ext uri="{FF2B5EF4-FFF2-40B4-BE49-F238E27FC236}">
                <a16:creationId xmlns:a16="http://schemas.microsoft.com/office/drawing/2014/main" id="{049D1278-1277-4E46-86A7-3DD1DE91DE0B}"/>
              </a:ext>
            </a:extLst>
          </p:cNvPr>
          <p:cNvSpPr>
            <a:spLocks noGrp="1"/>
          </p:cNvSpPr>
          <p:nvPr>
            <p:ph type="dt" sz="half" idx="10"/>
          </p:nvPr>
        </p:nvSpPr>
        <p:spPr/>
        <p:txBody>
          <a:bodyPr/>
          <a:lstStyle/>
          <a:p>
            <a:fld id="{C493D262-9379-4B0D-A682-F3D23D93A37E}" type="datetime1">
              <a:rPr lang="en-IN" smtClean="0"/>
              <a:t>31-10-2021</a:t>
            </a:fld>
            <a:endParaRPr lang="en-IN"/>
          </a:p>
        </p:txBody>
      </p:sp>
      <p:sp>
        <p:nvSpPr>
          <p:cNvPr id="5" name="Footer Placeholder 4">
            <a:extLst>
              <a:ext uri="{FF2B5EF4-FFF2-40B4-BE49-F238E27FC236}">
                <a16:creationId xmlns:a16="http://schemas.microsoft.com/office/drawing/2014/main" id="{2807E346-9BE8-48D2-9589-29E2C5E721A0}"/>
              </a:ext>
            </a:extLst>
          </p:cNvPr>
          <p:cNvSpPr>
            <a:spLocks noGrp="1"/>
          </p:cNvSpPr>
          <p:nvPr>
            <p:ph type="ftr" sz="quarter" idx="11"/>
          </p:nvPr>
        </p:nvSpPr>
        <p:spPr/>
        <p:txBody>
          <a:bodyPr/>
          <a:lstStyle/>
          <a:p>
            <a:r>
              <a:rPr lang="en-IN"/>
              <a:t>ML and its applications</a:t>
            </a:r>
          </a:p>
        </p:txBody>
      </p:sp>
      <p:sp>
        <p:nvSpPr>
          <p:cNvPr id="6" name="Slide Number Placeholder 5">
            <a:extLst>
              <a:ext uri="{FF2B5EF4-FFF2-40B4-BE49-F238E27FC236}">
                <a16:creationId xmlns:a16="http://schemas.microsoft.com/office/drawing/2014/main" id="{E12882B4-3494-489B-863F-A7B4084B643B}"/>
              </a:ext>
            </a:extLst>
          </p:cNvPr>
          <p:cNvSpPr>
            <a:spLocks noGrp="1"/>
          </p:cNvSpPr>
          <p:nvPr>
            <p:ph type="sldNum" sz="quarter" idx="12"/>
          </p:nvPr>
        </p:nvSpPr>
        <p:spPr/>
        <p:txBody>
          <a:bodyPr/>
          <a:lstStyle/>
          <a:p>
            <a:fld id="{2E7E47D6-9284-4C93-A18B-ADAF162358BD}" type="slidenum">
              <a:rPr lang="en-IN" smtClean="0"/>
              <a:t>14</a:t>
            </a:fld>
            <a:endParaRPr lang="en-IN"/>
          </a:p>
        </p:txBody>
      </p:sp>
    </p:spTree>
    <p:extLst>
      <p:ext uri="{BB962C8B-B14F-4D97-AF65-F5344CB8AC3E}">
        <p14:creationId xmlns:p14="http://schemas.microsoft.com/office/powerpoint/2010/main" val="1337623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4113F-85A7-43C7-A134-90656615EE5C}"/>
              </a:ext>
            </a:extLst>
          </p:cNvPr>
          <p:cNvSpPr>
            <a:spLocks noGrp="1"/>
          </p:cNvSpPr>
          <p:nvPr>
            <p:ph type="title"/>
          </p:nvPr>
        </p:nvSpPr>
        <p:spPr/>
        <p:txBody>
          <a:bodyPr/>
          <a:lstStyle/>
          <a:p>
            <a:r>
              <a:rPr lang="en-US" dirty="0"/>
              <a:t>Real AI&amp;ML applications in use today</a:t>
            </a:r>
            <a:endParaRPr lang="en-IN" dirty="0"/>
          </a:p>
        </p:txBody>
      </p:sp>
      <p:sp>
        <p:nvSpPr>
          <p:cNvPr id="3" name="Content Placeholder 2">
            <a:extLst>
              <a:ext uri="{FF2B5EF4-FFF2-40B4-BE49-F238E27FC236}">
                <a16:creationId xmlns:a16="http://schemas.microsoft.com/office/drawing/2014/main" id="{9936AC5A-8394-44C2-9823-EE786020387D}"/>
              </a:ext>
            </a:extLst>
          </p:cNvPr>
          <p:cNvSpPr>
            <a:spLocks noGrp="1"/>
          </p:cNvSpPr>
          <p:nvPr>
            <p:ph idx="1"/>
          </p:nvPr>
        </p:nvSpPr>
        <p:spPr/>
        <p:txBody>
          <a:bodyPr/>
          <a:lstStyle/>
          <a:p>
            <a:r>
              <a:rPr lang="en-US" dirty="0"/>
              <a:t>Face detection and Recognition Technology</a:t>
            </a:r>
          </a:p>
          <a:p>
            <a:r>
              <a:rPr lang="en-US" dirty="0"/>
              <a:t>Text Editors</a:t>
            </a:r>
          </a:p>
          <a:p>
            <a:r>
              <a:rPr lang="en-US" dirty="0"/>
              <a:t>Social Media(Friends suggestion in </a:t>
            </a:r>
            <a:r>
              <a:rPr lang="en-US" dirty="0" err="1"/>
              <a:t>facebook</a:t>
            </a:r>
            <a:r>
              <a:rPr lang="en-US" dirty="0"/>
              <a:t>)</a:t>
            </a:r>
          </a:p>
          <a:p>
            <a:r>
              <a:rPr lang="en-US" dirty="0"/>
              <a:t>Chatbots(ML enabled personal customer support)</a:t>
            </a:r>
          </a:p>
          <a:p>
            <a:r>
              <a:rPr lang="en-US" dirty="0"/>
              <a:t>Recommendation Systems(automatic notifications)</a:t>
            </a:r>
          </a:p>
          <a:p>
            <a:r>
              <a:rPr lang="en-US" dirty="0"/>
              <a:t>Search algorithms</a:t>
            </a:r>
          </a:p>
          <a:p>
            <a:r>
              <a:rPr lang="en-US" dirty="0"/>
              <a:t>Personal Digital Assistants</a:t>
            </a:r>
          </a:p>
          <a:p>
            <a:r>
              <a:rPr lang="en-US" dirty="0"/>
              <a:t>Smart Home Devices</a:t>
            </a:r>
            <a:endParaRPr lang="en-IN" dirty="0"/>
          </a:p>
        </p:txBody>
      </p:sp>
      <p:sp>
        <p:nvSpPr>
          <p:cNvPr id="4" name="Date Placeholder 3">
            <a:extLst>
              <a:ext uri="{FF2B5EF4-FFF2-40B4-BE49-F238E27FC236}">
                <a16:creationId xmlns:a16="http://schemas.microsoft.com/office/drawing/2014/main" id="{417E72B7-77F7-406B-ACD2-9AE578842C48}"/>
              </a:ext>
            </a:extLst>
          </p:cNvPr>
          <p:cNvSpPr>
            <a:spLocks noGrp="1"/>
          </p:cNvSpPr>
          <p:nvPr>
            <p:ph type="dt" sz="half" idx="10"/>
          </p:nvPr>
        </p:nvSpPr>
        <p:spPr/>
        <p:txBody>
          <a:bodyPr/>
          <a:lstStyle/>
          <a:p>
            <a:fld id="{E85A604A-B721-45CC-BF1F-5EAACE45DDD7}" type="datetime1">
              <a:rPr lang="en-IN" smtClean="0"/>
              <a:t>31-10-2021</a:t>
            </a:fld>
            <a:endParaRPr lang="en-IN"/>
          </a:p>
        </p:txBody>
      </p:sp>
      <p:sp>
        <p:nvSpPr>
          <p:cNvPr id="5" name="Footer Placeholder 4">
            <a:extLst>
              <a:ext uri="{FF2B5EF4-FFF2-40B4-BE49-F238E27FC236}">
                <a16:creationId xmlns:a16="http://schemas.microsoft.com/office/drawing/2014/main" id="{29DFBCF5-9056-4FEC-A609-5643A97B939C}"/>
              </a:ext>
            </a:extLst>
          </p:cNvPr>
          <p:cNvSpPr>
            <a:spLocks noGrp="1"/>
          </p:cNvSpPr>
          <p:nvPr>
            <p:ph type="ftr" sz="quarter" idx="11"/>
          </p:nvPr>
        </p:nvSpPr>
        <p:spPr/>
        <p:txBody>
          <a:bodyPr/>
          <a:lstStyle/>
          <a:p>
            <a:r>
              <a:rPr lang="en-IN"/>
              <a:t>ML and its applications</a:t>
            </a:r>
          </a:p>
        </p:txBody>
      </p:sp>
      <p:sp>
        <p:nvSpPr>
          <p:cNvPr id="6" name="Slide Number Placeholder 5">
            <a:extLst>
              <a:ext uri="{FF2B5EF4-FFF2-40B4-BE49-F238E27FC236}">
                <a16:creationId xmlns:a16="http://schemas.microsoft.com/office/drawing/2014/main" id="{29F6FF87-61F3-401F-A602-85C3FAAEC732}"/>
              </a:ext>
            </a:extLst>
          </p:cNvPr>
          <p:cNvSpPr>
            <a:spLocks noGrp="1"/>
          </p:cNvSpPr>
          <p:nvPr>
            <p:ph type="sldNum" sz="quarter" idx="12"/>
          </p:nvPr>
        </p:nvSpPr>
        <p:spPr/>
        <p:txBody>
          <a:bodyPr/>
          <a:lstStyle/>
          <a:p>
            <a:fld id="{2E7E47D6-9284-4C93-A18B-ADAF162358BD}" type="slidenum">
              <a:rPr lang="en-IN" smtClean="0"/>
              <a:t>15</a:t>
            </a:fld>
            <a:endParaRPr lang="en-IN"/>
          </a:p>
        </p:txBody>
      </p:sp>
    </p:spTree>
    <p:extLst>
      <p:ext uri="{BB962C8B-B14F-4D97-AF65-F5344CB8AC3E}">
        <p14:creationId xmlns:p14="http://schemas.microsoft.com/office/powerpoint/2010/main" val="1163053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1F9F-F96D-4247-93AE-64C037E81A5B}"/>
              </a:ext>
            </a:extLst>
          </p:cNvPr>
          <p:cNvSpPr>
            <a:spLocks noGrp="1"/>
          </p:cNvSpPr>
          <p:nvPr>
            <p:ph type="title"/>
          </p:nvPr>
        </p:nvSpPr>
        <p:spPr/>
        <p:txBody>
          <a:bodyPr/>
          <a:lstStyle/>
          <a:p>
            <a:r>
              <a:rPr lang="en-US" dirty="0"/>
              <a:t>ML applications in healthcare</a:t>
            </a:r>
            <a:endParaRPr lang="en-IN" dirty="0"/>
          </a:p>
        </p:txBody>
      </p:sp>
      <p:sp>
        <p:nvSpPr>
          <p:cNvPr id="3" name="Content Placeholder 2">
            <a:extLst>
              <a:ext uri="{FF2B5EF4-FFF2-40B4-BE49-F238E27FC236}">
                <a16:creationId xmlns:a16="http://schemas.microsoft.com/office/drawing/2014/main" id="{CF322477-4592-4AEF-82EA-0039ACB546CB}"/>
              </a:ext>
            </a:extLst>
          </p:cNvPr>
          <p:cNvSpPr>
            <a:spLocks noGrp="1"/>
          </p:cNvSpPr>
          <p:nvPr>
            <p:ph idx="1"/>
          </p:nvPr>
        </p:nvSpPr>
        <p:spPr/>
        <p:txBody>
          <a:bodyPr/>
          <a:lstStyle/>
          <a:p>
            <a:r>
              <a:rPr lang="en-US" dirty="0"/>
              <a:t>Disease Identification and diagnosis</a:t>
            </a:r>
          </a:p>
          <a:p>
            <a:r>
              <a:rPr lang="en-US" dirty="0"/>
              <a:t>Drug discovery and Manufacturing</a:t>
            </a:r>
          </a:p>
          <a:p>
            <a:r>
              <a:rPr lang="en-US" dirty="0"/>
              <a:t>Personalized medicine</a:t>
            </a:r>
          </a:p>
          <a:p>
            <a:r>
              <a:rPr lang="en-US" dirty="0"/>
              <a:t>ML based behavioral modifications</a:t>
            </a:r>
          </a:p>
          <a:p>
            <a:r>
              <a:rPr lang="en-US" dirty="0"/>
              <a:t>Smart Health Records</a:t>
            </a:r>
          </a:p>
          <a:p>
            <a:r>
              <a:rPr lang="en-US" dirty="0"/>
              <a:t>Crowdsource Data Collection</a:t>
            </a:r>
          </a:p>
          <a:p>
            <a:r>
              <a:rPr lang="en-US" dirty="0"/>
              <a:t>Outbreak Prediction</a:t>
            </a:r>
            <a:endParaRPr lang="en-IN" dirty="0"/>
          </a:p>
        </p:txBody>
      </p:sp>
      <p:sp>
        <p:nvSpPr>
          <p:cNvPr id="4" name="TextBox 3">
            <a:extLst>
              <a:ext uri="{FF2B5EF4-FFF2-40B4-BE49-F238E27FC236}">
                <a16:creationId xmlns:a16="http://schemas.microsoft.com/office/drawing/2014/main" id="{967F8B94-6F98-479A-9A45-D3846DD659FC}"/>
              </a:ext>
            </a:extLst>
          </p:cNvPr>
          <p:cNvSpPr txBox="1"/>
          <p:nvPr/>
        </p:nvSpPr>
        <p:spPr>
          <a:xfrm>
            <a:off x="7505700" y="1895475"/>
            <a:ext cx="3848100" cy="2677656"/>
          </a:xfrm>
          <a:prstGeom prst="rect">
            <a:avLst/>
          </a:prstGeom>
          <a:noFill/>
        </p:spPr>
        <p:txBody>
          <a:bodyPr wrap="square" rtlCol="0">
            <a:spAutoFit/>
          </a:bodyPr>
          <a:lstStyle/>
          <a:p>
            <a:r>
              <a:rPr lang="en-US" sz="2400" b="1" dirty="0"/>
              <a:t>Enhanced disease diagnosis owing to better accuracy and improved patient experience</a:t>
            </a:r>
          </a:p>
          <a:p>
            <a:r>
              <a:rPr lang="en-US" sz="2400" b="1" dirty="0"/>
              <a:t>Low operational cost and manpower due to automation</a:t>
            </a:r>
            <a:endParaRPr lang="en-IN" sz="2400" b="1" dirty="0"/>
          </a:p>
        </p:txBody>
      </p:sp>
      <p:sp>
        <p:nvSpPr>
          <p:cNvPr id="5" name="Date Placeholder 4">
            <a:extLst>
              <a:ext uri="{FF2B5EF4-FFF2-40B4-BE49-F238E27FC236}">
                <a16:creationId xmlns:a16="http://schemas.microsoft.com/office/drawing/2014/main" id="{A6868D08-290D-429F-B7D8-B5A069EBFD7B}"/>
              </a:ext>
            </a:extLst>
          </p:cNvPr>
          <p:cNvSpPr>
            <a:spLocks noGrp="1"/>
          </p:cNvSpPr>
          <p:nvPr>
            <p:ph type="dt" sz="half" idx="10"/>
          </p:nvPr>
        </p:nvSpPr>
        <p:spPr/>
        <p:txBody>
          <a:bodyPr/>
          <a:lstStyle/>
          <a:p>
            <a:fld id="{4F73E4AB-0359-4268-A05B-AE0371B993D6}" type="datetime1">
              <a:rPr lang="en-IN" smtClean="0"/>
              <a:t>31-10-2021</a:t>
            </a:fld>
            <a:endParaRPr lang="en-IN"/>
          </a:p>
        </p:txBody>
      </p:sp>
      <p:sp>
        <p:nvSpPr>
          <p:cNvPr id="6" name="Footer Placeholder 5">
            <a:extLst>
              <a:ext uri="{FF2B5EF4-FFF2-40B4-BE49-F238E27FC236}">
                <a16:creationId xmlns:a16="http://schemas.microsoft.com/office/drawing/2014/main" id="{049A1B07-5618-4138-871E-A3E13FD0394C}"/>
              </a:ext>
            </a:extLst>
          </p:cNvPr>
          <p:cNvSpPr>
            <a:spLocks noGrp="1"/>
          </p:cNvSpPr>
          <p:nvPr>
            <p:ph type="ftr" sz="quarter" idx="11"/>
          </p:nvPr>
        </p:nvSpPr>
        <p:spPr/>
        <p:txBody>
          <a:bodyPr/>
          <a:lstStyle/>
          <a:p>
            <a:r>
              <a:rPr lang="en-IN"/>
              <a:t>ML and its applications</a:t>
            </a:r>
          </a:p>
        </p:txBody>
      </p:sp>
      <p:sp>
        <p:nvSpPr>
          <p:cNvPr id="7" name="Slide Number Placeholder 6">
            <a:extLst>
              <a:ext uri="{FF2B5EF4-FFF2-40B4-BE49-F238E27FC236}">
                <a16:creationId xmlns:a16="http://schemas.microsoft.com/office/drawing/2014/main" id="{294A82F3-D95C-4B81-A975-516B4FDDFDA0}"/>
              </a:ext>
            </a:extLst>
          </p:cNvPr>
          <p:cNvSpPr>
            <a:spLocks noGrp="1"/>
          </p:cNvSpPr>
          <p:nvPr>
            <p:ph type="sldNum" sz="quarter" idx="12"/>
          </p:nvPr>
        </p:nvSpPr>
        <p:spPr/>
        <p:txBody>
          <a:bodyPr/>
          <a:lstStyle/>
          <a:p>
            <a:fld id="{2E7E47D6-9284-4C93-A18B-ADAF162358BD}" type="slidenum">
              <a:rPr lang="en-IN" smtClean="0"/>
              <a:t>16</a:t>
            </a:fld>
            <a:endParaRPr lang="en-IN"/>
          </a:p>
        </p:txBody>
      </p:sp>
    </p:spTree>
    <p:extLst>
      <p:ext uri="{BB962C8B-B14F-4D97-AF65-F5344CB8AC3E}">
        <p14:creationId xmlns:p14="http://schemas.microsoft.com/office/powerpoint/2010/main" val="1568145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5575-61E1-44A6-AF22-3044AC63D6BB}"/>
              </a:ext>
            </a:extLst>
          </p:cNvPr>
          <p:cNvSpPr>
            <a:spLocks noGrp="1"/>
          </p:cNvSpPr>
          <p:nvPr>
            <p:ph type="title"/>
          </p:nvPr>
        </p:nvSpPr>
        <p:spPr/>
        <p:txBody>
          <a:bodyPr/>
          <a:lstStyle/>
          <a:p>
            <a:r>
              <a:rPr lang="en-US" dirty="0"/>
              <a:t>ML applications in finance</a:t>
            </a:r>
            <a:endParaRPr lang="en-IN" dirty="0"/>
          </a:p>
        </p:txBody>
      </p:sp>
      <p:sp>
        <p:nvSpPr>
          <p:cNvPr id="3" name="Content Placeholder 2">
            <a:extLst>
              <a:ext uri="{FF2B5EF4-FFF2-40B4-BE49-F238E27FC236}">
                <a16:creationId xmlns:a16="http://schemas.microsoft.com/office/drawing/2014/main" id="{615A33E0-6060-4362-82DC-C3C09B32D4C4}"/>
              </a:ext>
            </a:extLst>
          </p:cNvPr>
          <p:cNvSpPr>
            <a:spLocks noGrp="1"/>
          </p:cNvSpPr>
          <p:nvPr>
            <p:ph idx="1"/>
          </p:nvPr>
        </p:nvSpPr>
        <p:spPr/>
        <p:txBody>
          <a:bodyPr/>
          <a:lstStyle/>
          <a:p>
            <a:r>
              <a:rPr lang="en-US" dirty="0"/>
              <a:t>Financial Monitoring and Advisory</a:t>
            </a:r>
          </a:p>
          <a:p>
            <a:r>
              <a:rPr lang="en-US" dirty="0"/>
              <a:t>Investment Predictions</a:t>
            </a:r>
          </a:p>
          <a:p>
            <a:r>
              <a:rPr lang="en-US" dirty="0"/>
              <a:t>Secure transactions</a:t>
            </a:r>
          </a:p>
          <a:p>
            <a:r>
              <a:rPr lang="en-US" dirty="0"/>
              <a:t>Risk Management</a:t>
            </a:r>
          </a:p>
          <a:p>
            <a:r>
              <a:rPr lang="en-US" dirty="0"/>
              <a:t>Algorithmic Trading</a:t>
            </a:r>
          </a:p>
          <a:p>
            <a:r>
              <a:rPr lang="en-US" dirty="0"/>
              <a:t>Customer Data management, Retention etc.</a:t>
            </a:r>
          </a:p>
          <a:p>
            <a:r>
              <a:rPr lang="en-US" dirty="0"/>
              <a:t>Decision making and marketing</a:t>
            </a:r>
          </a:p>
          <a:p>
            <a:endParaRPr lang="en-US" dirty="0"/>
          </a:p>
          <a:p>
            <a:endParaRPr lang="en-IN" dirty="0"/>
          </a:p>
        </p:txBody>
      </p:sp>
      <p:sp>
        <p:nvSpPr>
          <p:cNvPr id="4" name="TextBox 3">
            <a:extLst>
              <a:ext uri="{FF2B5EF4-FFF2-40B4-BE49-F238E27FC236}">
                <a16:creationId xmlns:a16="http://schemas.microsoft.com/office/drawing/2014/main" id="{DDAFA017-57D9-440F-BACF-8BE2ADB0659F}"/>
              </a:ext>
            </a:extLst>
          </p:cNvPr>
          <p:cNvSpPr txBox="1"/>
          <p:nvPr/>
        </p:nvSpPr>
        <p:spPr>
          <a:xfrm>
            <a:off x="7981950" y="1962150"/>
            <a:ext cx="3838575" cy="2031325"/>
          </a:xfrm>
          <a:prstGeom prst="rect">
            <a:avLst/>
          </a:prstGeom>
          <a:noFill/>
        </p:spPr>
        <p:txBody>
          <a:bodyPr wrap="square" rtlCol="0">
            <a:spAutoFit/>
          </a:bodyPr>
          <a:lstStyle/>
          <a:p>
            <a:r>
              <a:rPr lang="en-US" b="1" dirty="0"/>
              <a:t>Enhanced revenues owing to better productivity and improved user experience</a:t>
            </a:r>
          </a:p>
          <a:p>
            <a:r>
              <a:rPr lang="en-US" b="1" dirty="0"/>
              <a:t>Low operational costs due to process automation</a:t>
            </a:r>
          </a:p>
          <a:p>
            <a:r>
              <a:rPr lang="en-US" b="1" dirty="0"/>
              <a:t>Reinforced security and better compliance</a:t>
            </a:r>
            <a:endParaRPr lang="en-IN" b="1" dirty="0"/>
          </a:p>
        </p:txBody>
      </p:sp>
      <p:sp>
        <p:nvSpPr>
          <p:cNvPr id="5" name="Date Placeholder 4">
            <a:extLst>
              <a:ext uri="{FF2B5EF4-FFF2-40B4-BE49-F238E27FC236}">
                <a16:creationId xmlns:a16="http://schemas.microsoft.com/office/drawing/2014/main" id="{14422E18-E47B-4FA8-8C03-0050F0354C9C}"/>
              </a:ext>
            </a:extLst>
          </p:cNvPr>
          <p:cNvSpPr>
            <a:spLocks noGrp="1"/>
          </p:cNvSpPr>
          <p:nvPr>
            <p:ph type="dt" sz="half" idx="10"/>
          </p:nvPr>
        </p:nvSpPr>
        <p:spPr/>
        <p:txBody>
          <a:bodyPr/>
          <a:lstStyle/>
          <a:p>
            <a:fld id="{FDAEB716-D370-4583-A29C-B6C0FBED3485}" type="datetime1">
              <a:rPr lang="en-IN" smtClean="0"/>
              <a:t>31-10-2021</a:t>
            </a:fld>
            <a:endParaRPr lang="en-IN"/>
          </a:p>
        </p:txBody>
      </p:sp>
      <p:sp>
        <p:nvSpPr>
          <p:cNvPr id="6" name="Footer Placeholder 5">
            <a:extLst>
              <a:ext uri="{FF2B5EF4-FFF2-40B4-BE49-F238E27FC236}">
                <a16:creationId xmlns:a16="http://schemas.microsoft.com/office/drawing/2014/main" id="{CA7D0959-9058-4101-B4A2-026C4C8401E4}"/>
              </a:ext>
            </a:extLst>
          </p:cNvPr>
          <p:cNvSpPr>
            <a:spLocks noGrp="1"/>
          </p:cNvSpPr>
          <p:nvPr>
            <p:ph type="ftr" sz="quarter" idx="11"/>
          </p:nvPr>
        </p:nvSpPr>
        <p:spPr/>
        <p:txBody>
          <a:bodyPr/>
          <a:lstStyle/>
          <a:p>
            <a:r>
              <a:rPr lang="en-IN"/>
              <a:t>ML and its applications</a:t>
            </a:r>
          </a:p>
        </p:txBody>
      </p:sp>
      <p:sp>
        <p:nvSpPr>
          <p:cNvPr id="7" name="Slide Number Placeholder 6">
            <a:extLst>
              <a:ext uri="{FF2B5EF4-FFF2-40B4-BE49-F238E27FC236}">
                <a16:creationId xmlns:a16="http://schemas.microsoft.com/office/drawing/2014/main" id="{31A744C6-4E89-4248-A010-F8784DA3A066}"/>
              </a:ext>
            </a:extLst>
          </p:cNvPr>
          <p:cNvSpPr>
            <a:spLocks noGrp="1"/>
          </p:cNvSpPr>
          <p:nvPr>
            <p:ph type="sldNum" sz="quarter" idx="12"/>
          </p:nvPr>
        </p:nvSpPr>
        <p:spPr/>
        <p:txBody>
          <a:bodyPr/>
          <a:lstStyle/>
          <a:p>
            <a:fld id="{2E7E47D6-9284-4C93-A18B-ADAF162358BD}" type="slidenum">
              <a:rPr lang="en-IN" smtClean="0"/>
              <a:t>17</a:t>
            </a:fld>
            <a:endParaRPr lang="en-IN"/>
          </a:p>
        </p:txBody>
      </p:sp>
    </p:spTree>
    <p:extLst>
      <p:ext uri="{BB962C8B-B14F-4D97-AF65-F5344CB8AC3E}">
        <p14:creationId xmlns:p14="http://schemas.microsoft.com/office/powerpoint/2010/main" val="2243677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5575-61E1-44A6-AF22-3044AC63D6BB}"/>
              </a:ext>
            </a:extLst>
          </p:cNvPr>
          <p:cNvSpPr>
            <a:spLocks noGrp="1"/>
          </p:cNvSpPr>
          <p:nvPr>
            <p:ph type="title"/>
          </p:nvPr>
        </p:nvSpPr>
        <p:spPr/>
        <p:txBody>
          <a:bodyPr/>
          <a:lstStyle/>
          <a:p>
            <a:r>
              <a:rPr lang="en-US" dirty="0"/>
              <a:t>ML applications in education</a:t>
            </a:r>
            <a:endParaRPr lang="en-IN" dirty="0"/>
          </a:p>
        </p:txBody>
      </p:sp>
      <p:sp>
        <p:nvSpPr>
          <p:cNvPr id="3" name="Content Placeholder 2">
            <a:extLst>
              <a:ext uri="{FF2B5EF4-FFF2-40B4-BE49-F238E27FC236}">
                <a16:creationId xmlns:a16="http://schemas.microsoft.com/office/drawing/2014/main" id="{615A33E0-6060-4362-82DC-C3C09B32D4C4}"/>
              </a:ext>
            </a:extLst>
          </p:cNvPr>
          <p:cNvSpPr>
            <a:spLocks noGrp="1"/>
          </p:cNvSpPr>
          <p:nvPr>
            <p:ph idx="1"/>
          </p:nvPr>
        </p:nvSpPr>
        <p:spPr/>
        <p:txBody>
          <a:bodyPr/>
          <a:lstStyle/>
          <a:p>
            <a:r>
              <a:rPr lang="en-US" dirty="0"/>
              <a:t>Artificial Instructors and intelligent tutors</a:t>
            </a:r>
          </a:p>
          <a:p>
            <a:r>
              <a:rPr lang="en-US" dirty="0"/>
              <a:t>Digital student engagement </a:t>
            </a:r>
            <a:r>
              <a:rPr lang="en-US" dirty="0" err="1"/>
              <a:t>programmes</a:t>
            </a:r>
            <a:r>
              <a:rPr lang="en-US" dirty="0"/>
              <a:t> </a:t>
            </a:r>
          </a:p>
          <a:p>
            <a:r>
              <a:rPr lang="en-US" dirty="0"/>
              <a:t>Explaining subjects using AR/VR techniques.</a:t>
            </a:r>
          </a:p>
          <a:p>
            <a:r>
              <a:rPr lang="en-US" dirty="0"/>
              <a:t>Intelligent student data recording and analysis</a:t>
            </a:r>
          </a:p>
          <a:p>
            <a:r>
              <a:rPr lang="en-US" dirty="0"/>
              <a:t>Drop out and result predictions</a:t>
            </a:r>
          </a:p>
          <a:p>
            <a:r>
              <a:rPr lang="en-US" dirty="0"/>
              <a:t>Online assessment and personalized learning experiences.</a:t>
            </a:r>
          </a:p>
          <a:p>
            <a:endParaRPr lang="en-US" dirty="0"/>
          </a:p>
          <a:p>
            <a:endParaRPr lang="en-US" dirty="0"/>
          </a:p>
          <a:p>
            <a:endParaRPr lang="en-IN" dirty="0"/>
          </a:p>
        </p:txBody>
      </p:sp>
      <p:sp>
        <p:nvSpPr>
          <p:cNvPr id="5" name="TextBox 4">
            <a:extLst>
              <a:ext uri="{FF2B5EF4-FFF2-40B4-BE49-F238E27FC236}">
                <a16:creationId xmlns:a16="http://schemas.microsoft.com/office/drawing/2014/main" id="{9227A780-2A23-4C01-81AD-11D44D791023}"/>
              </a:ext>
            </a:extLst>
          </p:cNvPr>
          <p:cNvSpPr txBox="1"/>
          <p:nvPr/>
        </p:nvSpPr>
        <p:spPr>
          <a:xfrm>
            <a:off x="11801475" y="797066"/>
            <a:ext cx="459909" cy="1028559"/>
          </a:xfrm>
          <a:prstGeom prst="rect">
            <a:avLst/>
          </a:prstGeom>
          <a:noFill/>
        </p:spPr>
        <p:txBody>
          <a:bodyPr wrap="square" rtlCol="0">
            <a:spAutoFit/>
          </a:bodyPr>
          <a:lstStyle/>
          <a:p>
            <a:endParaRPr lang="en-IN" dirty="0"/>
          </a:p>
        </p:txBody>
      </p:sp>
      <p:pic>
        <p:nvPicPr>
          <p:cNvPr id="13316" name="Picture 4">
            <a:extLst>
              <a:ext uri="{FF2B5EF4-FFF2-40B4-BE49-F238E27FC236}">
                <a16:creationId xmlns:a16="http://schemas.microsoft.com/office/drawing/2014/main" id="{59EFA697-CE7C-4B7F-B140-3DE727530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5059" y="895350"/>
            <a:ext cx="3585556" cy="355282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DD50D6BC-A729-4237-859F-44EB15454F70}"/>
              </a:ext>
            </a:extLst>
          </p:cNvPr>
          <p:cNvSpPr>
            <a:spLocks noGrp="1"/>
          </p:cNvSpPr>
          <p:nvPr>
            <p:ph type="dt" sz="half" idx="10"/>
          </p:nvPr>
        </p:nvSpPr>
        <p:spPr/>
        <p:txBody>
          <a:bodyPr/>
          <a:lstStyle/>
          <a:p>
            <a:fld id="{6961CE1C-5519-446B-83D3-9306BCA54D4D}" type="datetime1">
              <a:rPr lang="en-IN" smtClean="0"/>
              <a:t>31-10-2021</a:t>
            </a:fld>
            <a:endParaRPr lang="en-IN"/>
          </a:p>
        </p:txBody>
      </p:sp>
      <p:sp>
        <p:nvSpPr>
          <p:cNvPr id="6" name="Footer Placeholder 5">
            <a:extLst>
              <a:ext uri="{FF2B5EF4-FFF2-40B4-BE49-F238E27FC236}">
                <a16:creationId xmlns:a16="http://schemas.microsoft.com/office/drawing/2014/main" id="{620899E5-7F6C-43D9-853B-64CC6AC73E26}"/>
              </a:ext>
            </a:extLst>
          </p:cNvPr>
          <p:cNvSpPr>
            <a:spLocks noGrp="1"/>
          </p:cNvSpPr>
          <p:nvPr>
            <p:ph type="ftr" sz="quarter" idx="11"/>
          </p:nvPr>
        </p:nvSpPr>
        <p:spPr/>
        <p:txBody>
          <a:bodyPr/>
          <a:lstStyle/>
          <a:p>
            <a:r>
              <a:rPr lang="en-IN"/>
              <a:t>ML and its applications</a:t>
            </a:r>
          </a:p>
        </p:txBody>
      </p:sp>
      <p:sp>
        <p:nvSpPr>
          <p:cNvPr id="7" name="Slide Number Placeholder 6">
            <a:extLst>
              <a:ext uri="{FF2B5EF4-FFF2-40B4-BE49-F238E27FC236}">
                <a16:creationId xmlns:a16="http://schemas.microsoft.com/office/drawing/2014/main" id="{425BF963-7282-4320-8338-63807263DD90}"/>
              </a:ext>
            </a:extLst>
          </p:cNvPr>
          <p:cNvSpPr>
            <a:spLocks noGrp="1"/>
          </p:cNvSpPr>
          <p:nvPr>
            <p:ph type="sldNum" sz="quarter" idx="12"/>
          </p:nvPr>
        </p:nvSpPr>
        <p:spPr/>
        <p:txBody>
          <a:bodyPr/>
          <a:lstStyle/>
          <a:p>
            <a:fld id="{2E7E47D6-9284-4C93-A18B-ADAF162358BD}" type="slidenum">
              <a:rPr lang="en-IN" smtClean="0"/>
              <a:t>18</a:t>
            </a:fld>
            <a:endParaRPr lang="en-IN"/>
          </a:p>
        </p:txBody>
      </p:sp>
    </p:spTree>
    <p:extLst>
      <p:ext uri="{BB962C8B-B14F-4D97-AF65-F5344CB8AC3E}">
        <p14:creationId xmlns:p14="http://schemas.microsoft.com/office/powerpoint/2010/main" val="128655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5575-61E1-44A6-AF22-3044AC63D6BB}"/>
              </a:ext>
            </a:extLst>
          </p:cNvPr>
          <p:cNvSpPr>
            <a:spLocks noGrp="1"/>
          </p:cNvSpPr>
          <p:nvPr>
            <p:ph type="title"/>
          </p:nvPr>
        </p:nvSpPr>
        <p:spPr/>
        <p:txBody>
          <a:bodyPr/>
          <a:lstStyle/>
          <a:p>
            <a:r>
              <a:rPr lang="en-US" dirty="0"/>
              <a:t>ML applications in Travel &amp; Hospitality Industry-Tourism</a:t>
            </a:r>
            <a:endParaRPr lang="en-IN" dirty="0"/>
          </a:p>
        </p:txBody>
      </p:sp>
      <p:sp>
        <p:nvSpPr>
          <p:cNvPr id="3" name="Content Placeholder 2">
            <a:extLst>
              <a:ext uri="{FF2B5EF4-FFF2-40B4-BE49-F238E27FC236}">
                <a16:creationId xmlns:a16="http://schemas.microsoft.com/office/drawing/2014/main" id="{615A33E0-6060-4362-82DC-C3C09B32D4C4}"/>
              </a:ext>
            </a:extLst>
          </p:cNvPr>
          <p:cNvSpPr>
            <a:spLocks noGrp="1"/>
          </p:cNvSpPr>
          <p:nvPr>
            <p:ph idx="1"/>
          </p:nvPr>
        </p:nvSpPr>
        <p:spPr/>
        <p:txBody>
          <a:bodyPr/>
          <a:lstStyle/>
          <a:p>
            <a:r>
              <a:rPr lang="en-US" dirty="0"/>
              <a:t>Intelligent Travel Assistants, Customer Supports</a:t>
            </a:r>
          </a:p>
          <a:p>
            <a:r>
              <a:rPr lang="en-US" dirty="0"/>
              <a:t>Flights and accommodation forecasting</a:t>
            </a:r>
          </a:p>
          <a:p>
            <a:r>
              <a:rPr lang="en-US" dirty="0"/>
              <a:t>Recommendation engines and travel preferences</a:t>
            </a:r>
          </a:p>
          <a:p>
            <a:r>
              <a:rPr lang="en-US" dirty="0"/>
              <a:t>Fraud detection and Prediction</a:t>
            </a:r>
          </a:p>
          <a:p>
            <a:r>
              <a:rPr lang="en-US" dirty="0"/>
              <a:t>Automatic messaging</a:t>
            </a:r>
          </a:p>
          <a:p>
            <a:r>
              <a:rPr lang="en-US" dirty="0"/>
              <a:t>Check in-out through </a:t>
            </a:r>
            <a:r>
              <a:rPr lang="en-US" dirty="0" err="1"/>
              <a:t>FaceIDs</a:t>
            </a:r>
            <a:endParaRPr lang="en-US" dirty="0"/>
          </a:p>
          <a:p>
            <a:r>
              <a:rPr lang="en-US" dirty="0"/>
              <a:t>Hygiene System using Robots</a:t>
            </a:r>
          </a:p>
          <a:p>
            <a:pPr marL="0" indent="0">
              <a:buNone/>
            </a:pPr>
            <a:endParaRPr lang="en-US" dirty="0"/>
          </a:p>
          <a:p>
            <a:endParaRPr lang="en-US" dirty="0"/>
          </a:p>
          <a:p>
            <a:endParaRPr lang="en-IN" dirty="0"/>
          </a:p>
        </p:txBody>
      </p:sp>
      <p:sp>
        <p:nvSpPr>
          <p:cNvPr id="5" name="TextBox 4">
            <a:extLst>
              <a:ext uri="{FF2B5EF4-FFF2-40B4-BE49-F238E27FC236}">
                <a16:creationId xmlns:a16="http://schemas.microsoft.com/office/drawing/2014/main" id="{9227A780-2A23-4C01-81AD-11D44D791023}"/>
              </a:ext>
            </a:extLst>
          </p:cNvPr>
          <p:cNvSpPr txBox="1"/>
          <p:nvPr/>
        </p:nvSpPr>
        <p:spPr>
          <a:xfrm>
            <a:off x="11801475" y="797066"/>
            <a:ext cx="459909" cy="1028559"/>
          </a:xfrm>
          <a:prstGeom prst="rect">
            <a:avLst/>
          </a:prstGeom>
          <a:noFill/>
        </p:spPr>
        <p:txBody>
          <a:bodyPr wrap="square" rtlCol="0">
            <a:spAutoFit/>
          </a:bodyPr>
          <a:lstStyle/>
          <a:p>
            <a:endParaRPr lang="en-IN" dirty="0"/>
          </a:p>
        </p:txBody>
      </p:sp>
      <p:sp>
        <p:nvSpPr>
          <p:cNvPr id="4" name="Date Placeholder 3">
            <a:extLst>
              <a:ext uri="{FF2B5EF4-FFF2-40B4-BE49-F238E27FC236}">
                <a16:creationId xmlns:a16="http://schemas.microsoft.com/office/drawing/2014/main" id="{7563CBE4-120B-4423-9237-E2B18F990070}"/>
              </a:ext>
            </a:extLst>
          </p:cNvPr>
          <p:cNvSpPr>
            <a:spLocks noGrp="1"/>
          </p:cNvSpPr>
          <p:nvPr>
            <p:ph type="dt" sz="half" idx="10"/>
          </p:nvPr>
        </p:nvSpPr>
        <p:spPr/>
        <p:txBody>
          <a:bodyPr/>
          <a:lstStyle/>
          <a:p>
            <a:fld id="{DAA3095F-2467-4AF4-AED5-899866304C7E}" type="datetime1">
              <a:rPr lang="en-IN" smtClean="0"/>
              <a:t>31-10-2021</a:t>
            </a:fld>
            <a:endParaRPr lang="en-IN"/>
          </a:p>
        </p:txBody>
      </p:sp>
      <p:sp>
        <p:nvSpPr>
          <p:cNvPr id="6" name="Footer Placeholder 5">
            <a:extLst>
              <a:ext uri="{FF2B5EF4-FFF2-40B4-BE49-F238E27FC236}">
                <a16:creationId xmlns:a16="http://schemas.microsoft.com/office/drawing/2014/main" id="{CDDAA2AF-E44D-4FBB-9122-57B83B98141A}"/>
              </a:ext>
            </a:extLst>
          </p:cNvPr>
          <p:cNvSpPr>
            <a:spLocks noGrp="1"/>
          </p:cNvSpPr>
          <p:nvPr>
            <p:ph type="ftr" sz="quarter" idx="11"/>
          </p:nvPr>
        </p:nvSpPr>
        <p:spPr/>
        <p:txBody>
          <a:bodyPr/>
          <a:lstStyle/>
          <a:p>
            <a:r>
              <a:rPr lang="en-IN"/>
              <a:t>ML and its applications</a:t>
            </a:r>
          </a:p>
        </p:txBody>
      </p:sp>
      <p:sp>
        <p:nvSpPr>
          <p:cNvPr id="7" name="Slide Number Placeholder 6">
            <a:extLst>
              <a:ext uri="{FF2B5EF4-FFF2-40B4-BE49-F238E27FC236}">
                <a16:creationId xmlns:a16="http://schemas.microsoft.com/office/drawing/2014/main" id="{E543C634-3994-4249-9518-B6A910C4B372}"/>
              </a:ext>
            </a:extLst>
          </p:cNvPr>
          <p:cNvSpPr>
            <a:spLocks noGrp="1"/>
          </p:cNvSpPr>
          <p:nvPr>
            <p:ph type="sldNum" sz="quarter" idx="12"/>
          </p:nvPr>
        </p:nvSpPr>
        <p:spPr/>
        <p:txBody>
          <a:bodyPr/>
          <a:lstStyle/>
          <a:p>
            <a:fld id="{2E7E47D6-9284-4C93-A18B-ADAF162358BD}" type="slidenum">
              <a:rPr lang="en-IN" smtClean="0"/>
              <a:t>19</a:t>
            </a:fld>
            <a:endParaRPr lang="en-IN"/>
          </a:p>
        </p:txBody>
      </p:sp>
    </p:spTree>
    <p:extLst>
      <p:ext uri="{BB962C8B-B14F-4D97-AF65-F5344CB8AC3E}">
        <p14:creationId xmlns:p14="http://schemas.microsoft.com/office/powerpoint/2010/main" val="1560040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3178F-322C-4A94-A944-7C3B3332543B}"/>
              </a:ext>
            </a:extLst>
          </p:cNvPr>
          <p:cNvSpPr>
            <a:spLocks noGrp="1"/>
          </p:cNvSpPr>
          <p:nvPr>
            <p:ph type="title"/>
          </p:nvPr>
        </p:nvSpPr>
        <p:spPr>
          <a:xfrm>
            <a:off x="5343525" y="466725"/>
            <a:ext cx="6600825" cy="5524500"/>
          </a:xfrm>
        </p:spPr>
        <p:txBody>
          <a:bodyPr>
            <a:normAutofit/>
          </a:bodyPr>
          <a:lstStyle/>
          <a:p>
            <a:r>
              <a:rPr lang="en-US" sz="2800" dirty="0"/>
              <a:t>	AI is a bigger concept to create intelligent machines that can simulate human thinking capability and behavior, whereas, machine learning is an application or subset of AI that allows machines to learn from data without being programmed explicitly.</a:t>
            </a:r>
            <a:endParaRPr lang="en-IN" sz="2800" dirty="0"/>
          </a:p>
        </p:txBody>
      </p:sp>
      <p:pic>
        <p:nvPicPr>
          <p:cNvPr id="1026" name="Picture 2" descr="See the source image">
            <a:extLst>
              <a:ext uri="{FF2B5EF4-FFF2-40B4-BE49-F238E27FC236}">
                <a16:creationId xmlns:a16="http://schemas.microsoft.com/office/drawing/2014/main" id="{37E2445E-4238-4141-A87E-834E54EB3F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4875" y="1122313"/>
            <a:ext cx="4359267" cy="4497437"/>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4A83A8CD-A1DF-4E43-9058-49F1ECB8677B}"/>
              </a:ext>
            </a:extLst>
          </p:cNvPr>
          <p:cNvSpPr>
            <a:spLocks noGrp="1"/>
          </p:cNvSpPr>
          <p:nvPr>
            <p:ph type="dt" sz="half" idx="10"/>
          </p:nvPr>
        </p:nvSpPr>
        <p:spPr/>
        <p:txBody>
          <a:bodyPr/>
          <a:lstStyle/>
          <a:p>
            <a:fld id="{530971EB-9CD4-4429-8EED-60E45EC6705D}" type="datetime1">
              <a:rPr lang="en-IN" smtClean="0"/>
              <a:t>31-10-2021</a:t>
            </a:fld>
            <a:endParaRPr lang="en-IN"/>
          </a:p>
        </p:txBody>
      </p:sp>
      <p:sp>
        <p:nvSpPr>
          <p:cNvPr id="4" name="Footer Placeholder 3">
            <a:extLst>
              <a:ext uri="{FF2B5EF4-FFF2-40B4-BE49-F238E27FC236}">
                <a16:creationId xmlns:a16="http://schemas.microsoft.com/office/drawing/2014/main" id="{EE0554F8-5EB4-4C99-A1E8-A2EB01452BAC}"/>
              </a:ext>
            </a:extLst>
          </p:cNvPr>
          <p:cNvSpPr>
            <a:spLocks noGrp="1"/>
          </p:cNvSpPr>
          <p:nvPr>
            <p:ph type="ftr" sz="quarter" idx="11"/>
          </p:nvPr>
        </p:nvSpPr>
        <p:spPr/>
        <p:txBody>
          <a:bodyPr/>
          <a:lstStyle/>
          <a:p>
            <a:r>
              <a:rPr lang="en-IN"/>
              <a:t>ML and its applications</a:t>
            </a:r>
          </a:p>
        </p:txBody>
      </p:sp>
      <p:sp>
        <p:nvSpPr>
          <p:cNvPr id="5" name="Slide Number Placeholder 4">
            <a:extLst>
              <a:ext uri="{FF2B5EF4-FFF2-40B4-BE49-F238E27FC236}">
                <a16:creationId xmlns:a16="http://schemas.microsoft.com/office/drawing/2014/main" id="{806D81C6-E073-4DEE-B5BE-843ECD80A4BE}"/>
              </a:ext>
            </a:extLst>
          </p:cNvPr>
          <p:cNvSpPr>
            <a:spLocks noGrp="1"/>
          </p:cNvSpPr>
          <p:nvPr>
            <p:ph type="sldNum" sz="quarter" idx="12"/>
          </p:nvPr>
        </p:nvSpPr>
        <p:spPr/>
        <p:txBody>
          <a:bodyPr/>
          <a:lstStyle/>
          <a:p>
            <a:fld id="{2E7E47D6-9284-4C93-A18B-ADAF162358BD}" type="slidenum">
              <a:rPr lang="en-IN" smtClean="0"/>
              <a:t>2</a:t>
            </a:fld>
            <a:endParaRPr lang="en-IN"/>
          </a:p>
        </p:txBody>
      </p:sp>
    </p:spTree>
    <p:extLst>
      <p:ext uri="{BB962C8B-B14F-4D97-AF65-F5344CB8AC3E}">
        <p14:creationId xmlns:p14="http://schemas.microsoft.com/office/powerpoint/2010/main" val="697127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5575-61E1-44A6-AF22-3044AC63D6BB}"/>
              </a:ext>
            </a:extLst>
          </p:cNvPr>
          <p:cNvSpPr>
            <a:spLocks noGrp="1"/>
          </p:cNvSpPr>
          <p:nvPr>
            <p:ph type="title"/>
          </p:nvPr>
        </p:nvSpPr>
        <p:spPr/>
        <p:txBody>
          <a:bodyPr/>
          <a:lstStyle/>
          <a:p>
            <a:r>
              <a:rPr lang="en-US" dirty="0"/>
              <a:t>ML applications in Communication Sector</a:t>
            </a:r>
            <a:endParaRPr lang="en-IN" dirty="0"/>
          </a:p>
        </p:txBody>
      </p:sp>
      <p:sp>
        <p:nvSpPr>
          <p:cNvPr id="3" name="Content Placeholder 2">
            <a:extLst>
              <a:ext uri="{FF2B5EF4-FFF2-40B4-BE49-F238E27FC236}">
                <a16:creationId xmlns:a16="http://schemas.microsoft.com/office/drawing/2014/main" id="{615A33E0-6060-4362-82DC-C3C09B32D4C4}"/>
              </a:ext>
            </a:extLst>
          </p:cNvPr>
          <p:cNvSpPr>
            <a:spLocks noGrp="1"/>
          </p:cNvSpPr>
          <p:nvPr>
            <p:ph idx="1"/>
          </p:nvPr>
        </p:nvSpPr>
        <p:spPr/>
        <p:txBody>
          <a:bodyPr/>
          <a:lstStyle/>
          <a:p>
            <a:r>
              <a:rPr lang="en-US" dirty="0"/>
              <a:t>Speech and Voice Service for customers.</a:t>
            </a:r>
          </a:p>
          <a:p>
            <a:r>
              <a:rPr lang="en-US" dirty="0"/>
              <a:t>Customer service chatbots</a:t>
            </a:r>
          </a:p>
          <a:p>
            <a:r>
              <a:rPr lang="en-US" dirty="0"/>
              <a:t>Predictive maintenance</a:t>
            </a:r>
          </a:p>
          <a:p>
            <a:pPr marL="0" indent="0">
              <a:buNone/>
            </a:pPr>
            <a:endParaRPr lang="en-US" dirty="0"/>
          </a:p>
          <a:p>
            <a:endParaRPr lang="en-US" dirty="0"/>
          </a:p>
          <a:p>
            <a:endParaRPr lang="en-IN" dirty="0"/>
          </a:p>
        </p:txBody>
      </p:sp>
      <p:sp>
        <p:nvSpPr>
          <p:cNvPr id="5" name="TextBox 4">
            <a:extLst>
              <a:ext uri="{FF2B5EF4-FFF2-40B4-BE49-F238E27FC236}">
                <a16:creationId xmlns:a16="http://schemas.microsoft.com/office/drawing/2014/main" id="{9227A780-2A23-4C01-81AD-11D44D791023}"/>
              </a:ext>
            </a:extLst>
          </p:cNvPr>
          <p:cNvSpPr txBox="1"/>
          <p:nvPr/>
        </p:nvSpPr>
        <p:spPr>
          <a:xfrm>
            <a:off x="11801475" y="797066"/>
            <a:ext cx="459909" cy="1028559"/>
          </a:xfrm>
          <a:prstGeom prst="rect">
            <a:avLst/>
          </a:prstGeom>
          <a:noFill/>
        </p:spPr>
        <p:txBody>
          <a:bodyPr wrap="square" rtlCol="0">
            <a:spAutoFit/>
          </a:bodyPr>
          <a:lstStyle/>
          <a:p>
            <a:endParaRPr lang="en-IN" dirty="0"/>
          </a:p>
        </p:txBody>
      </p:sp>
      <p:sp>
        <p:nvSpPr>
          <p:cNvPr id="4" name="Date Placeholder 3">
            <a:extLst>
              <a:ext uri="{FF2B5EF4-FFF2-40B4-BE49-F238E27FC236}">
                <a16:creationId xmlns:a16="http://schemas.microsoft.com/office/drawing/2014/main" id="{76F343F1-1387-477C-AC4C-E7C5AC2E9F9F}"/>
              </a:ext>
            </a:extLst>
          </p:cNvPr>
          <p:cNvSpPr>
            <a:spLocks noGrp="1"/>
          </p:cNvSpPr>
          <p:nvPr>
            <p:ph type="dt" sz="half" idx="10"/>
          </p:nvPr>
        </p:nvSpPr>
        <p:spPr/>
        <p:txBody>
          <a:bodyPr/>
          <a:lstStyle/>
          <a:p>
            <a:fld id="{4957BFF0-61DF-4117-99B1-A5AB3CF52801}" type="datetime1">
              <a:rPr lang="en-IN" smtClean="0"/>
              <a:t>31-10-2021</a:t>
            </a:fld>
            <a:endParaRPr lang="en-IN"/>
          </a:p>
        </p:txBody>
      </p:sp>
      <p:sp>
        <p:nvSpPr>
          <p:cNvPr id="6" name="Footer Placeholder 5">
            <a:extLst>
              <a:ext uri="{FF2B5EF4-FFF2-40B4-BE49-F238E27FC236}">
                <a16:creationId xmlns:a16="http://schemas.microsoft.com/office/drawing/2014/main" id="{2A735CD1-C108-47EE-BEF2-57BB0C7231B1}"/>
              </a:ext>
            </a:extLst>
          </p:cNvPr>
          <p:cNvSpPr>
            <a:spLocks noGrp="1"/>
          </p:cNvSpPr>
          <p:nvPr>
            <p:ph type="ftr" sz="quarter" idx="11"/>
          </p:nvPr>
        </p:nvSpPr>
        <p:spPr/>
        <p:txBody>
          <a:bodyPr/>
          <a:lstStyle/>
          <a:p>
            <a:r>
              <a:rPr lang="en-IN"/>
              <a:t>ML and its applications</a:t>
            </a:r>
          </a:p>
        </p:txBody>
      </p:sp>
      <p:sp>
        <p:nvSpPr>
          <p:cNvPr id="7" name="Slide Number Placeholder 6">
            <a:extLst>
              <a:ext uri="{FF2B5EF4-FFF2-40B4-BE49-F238E27FC236}">
                <a16:creationId xmlns:a16="http://schemas.microsoft.com/office/drawing/2014/main" id="{50619813-C25D-446F-9C97-738FD3E7A023}"/>
              </a:ext>
            </a:extLst>
          </p:cNvPr>
          <p:cNvSpPr>
            <a:spLocks noGrp="1"/>
          </p:cNvSpPr>
          <p:nvPr>
            <p:ph type="sldNum" sz="quarter" idx="12"/>
          </p:nvPr>
        </p:nvSpPr>
        <p:spPr/>
        <p:txBody>
          <a:bodyPr/>
          <a:lstStyle/>
          <a:p>
            <a:fld id="{2E7E47D6-9284-4C93-A18B-ADAF162358BD}" type="slidenum">
              <a:rPr lang="en-IN" smtClean="0"/>
              <a:t>20</a:t>
            </a:fld>
            <a:endParaRPr lang="en-IN"/>
          </a:p>
        </p:txBody>
      </p:sp>
    </p:spTree>
    <p:extLst>
      <p:ext uri="{BB962C8B-B14F-4D97-AF65-F5344CB8AC3E}">
        <p14:creationId xmlns:p14="http://schemas.microsoft.com/office/powerpoint/2010/main" val="3798806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30A915-AE0D-40DA-B657-483D2F778680}"/>
              </a:ext>
            </a:extLst>
          </p:cNvPr>
          <p:cNvSpPr>
            <a:spLocks noGrp="1"/>
          </p:cNvSpPr>
          <p:nvPr>
            <p:ph idx="1"/>
          </p:nvPr>
        </p:nvSpPr>
        <p:spPr>
          <a:xfrm>
            <a:off x="962024" y="914400"/>
            <a:ext cx="10391775" cy="5262563"/>
          </a:xfrm>
        </p:spPr>
        <p:txBody>
          <a:bodyPr/>
          <a:lstStyle/>
          <a:p>
            <a:pPr marL="0" indent="0">
              <a:buNone/>
            </a:pPr>
            <a:r>
              <a:rPr lang="en-US" dirty="0"/>
              <a:t>					</a:t>
            </a:r>
          </a:p>
          <a:p>
            <a:pPr marL="0" indent="0">
              <a:buNone/>
            </a:pPr>
            <a:endParaRPr lang="en-US" dirty="0"/>
          </a:p>
          <a:p>
            <a:pPr marL="0" indent="0">
              <a:buNone/>
            </a:pPr>
            <a:endParaRPr lang="en-US" dirty="0"/>
          </a:p>
          <a:p>
            <a:pPr marL="0" indent="0">
              <a:buNone/>
            </a:pPr>
            <a:r>
              <a:rPr lang="en-US" dirty="0"/>
              <a:t>					</a:t>
            </a:r>
            <a:r>
              <a:rPr lang="en-US" sz="6600" dirty="0"/>
              <a:t>Q&amp;A</a:t>
            </a:r>
            <a:endParaRPr lang="en-IN" sz="6600" dirty="0"/>
          </a:p>
        </p:txBody>
      </p:sp>
      <p:sp>
        <p:nvSpPr>
          <p:cNvPr id="4" name="Date Placeholder 3">
            <a:extLst>
              <a:ext uri="{FF2B5EF4-FFF2-40B4-BE49-F238E27FC236}">
                <a16:creationId xmlns:a16="http://schemas.microsoft.com/office/drawing/2014/main" id="{064E0FDF-21B3-489F-A5E9-05C88B5FCD16}"/>
              </a:ext>
            </a:extLst>
          </p:cNvPr>
          <p:cNvSpPr>
            <a:spLocks noGrp="1"/>
          </p:cNvSpPr>
          <p:nvPr>
            <p:ph type="dt" sz="half" idx="10"/>
          </p:nvPr>
        </p:nvSpPr>
        <p:spPr/>
        <p:txBody>
          <a:bodyPr/>
          <a:lstStyle/>
          <a:p>
            <a:fld id="{8BC1B117-9239-4A7D-B6A7-4394848EE999}" type="datetime1">
              <a:rPr lang="en-IN" smtClean="0"/>
              <a:t>31-10-2021</a:t>
            </a:fld>
            <a:endParaRPr lang="en-IN"/>
          </a:p>
        </p:txBody>
      </p:sp>
      <p:sp>
        <p:nvSpPr>
          <p:cNvPr id="5" name="Footer Placeholder 4">
            <a:extLst>
              <a:ext uri="{FF2B5EF4-FFF2-40B4-BE49-F238E27FC236}">
                <a16:creationId xmlns:a16="http://schemas.microsoft.com/office/drawing/2014/main" id="{4371DD44-2281-4F23-9615-EFD0F1CAF8DE}"/>
              </a:ext>
            </a:extLst>
          </p:cNvPr>
          <p:cNvSpPr>
            <a:spLocks noGrp="1"/>
          </p:cNvSpPr>
          <p:nvPr>
            <p:ph type="ftr" sz="quarter" idx="11"/>
          </p:nvPr>
        </p:nvSpPr>
        <p:spPr/>
        <p:txBody>
          <a:bodyPr/>
          <a:lstStyle/>
          <a:p>
            <a:r>
              <a:rPr lang="en-IN"/>
              <a:t>ML and its applications</a:t>
            </a:r>
          </a:p>
        </p:txBody>
      </p:sp>
      <p:sp>
        <p:nvSpPr>
          <p:cNvPr id="6" name="Slide Number Placeholder 5">
            <a:extLst>
              <a:ext uri="{FF2B5EF4-FFF2-40B4-BE49-F238E27FC236}">
                <a16:creationId xmlns:a16="http://schemas.microsoft.com/office/drawing/2014/main" id="{A2D90998-20B0-4DB8-919B-6305C474C666}"/>
              </a:ext>
            </a:extLst>
          </p:cNvPr>
          <p:cNvSpPr>
            <a:spLocks noGrp="1"/>
          </p:cNvSpPr>
          <p:nvPr>
            <p:ph type="sldNum" sz="quarter" idx="12"/>
          </p:nvPr>
        </p:nvSpPr>
        <p:spPr/>
        <p:txBody>
          <a:bodyPr/>
          <a:lstStyle/>
          <a:p>
            <a:fld id="{2E7E47D6-9284-4C93-A18B-ADAF162358BD}" type="slidenum">
              <a:rPr lang="en-IN" smtClean="0"/>
              <a:t>21</a:t>
            </a:fld>
            <a:endParaRPr lang="en-IN"/>
          </a:p>
        </p:txBody>
      </p:sp>
    </p:spTree>
    <p:extLst>
      <p:ext uri="{BB962C8B-B14F-4D97-AF65-F5344CB8AC3E}">
        <p14:creationId xmlns:p14="http://schemas.microsoft.com/office/powerpoint/2010/main" val="947513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D0B6-9B50-4EF1-8272-BF772A6E19F3}"/>
              </a:ext>
            </a:extLst>
          </p:cNvPr>
          <p:cNvSpPr>
            <a:spLocks noGrp="1"/>
          </p:cNvSpPr>
          <p:nvPr>
            <p:ph type="title"/>
          </p:nvPr>
        </p:nvSpPr>
        <p:spPr/>
        <p:txBody>
          <a:bodyPr/>
          <a:lstStyle/>
          <a:p>
            <a:r>
              <a:rPr lang="en-US" dirty="0"/>
              <a:t>Machine Learning(ML)</a:t>
            </a:r>
            <a:endParaRPr lang="en-IN" dirty="0"/>
          </a:p>
        </p:txBody>
      </p:sp>
      <p:pic>
        <p:nvPicPr>
          <p:cNvPr id="2050" name="Picture 2" descr="Introduction to Machine Learning">
            <a:extLst>
              <a:ext uri="{FF2B5EF4-FFF2-40B4-BE49-F238E27FC236}">
                <a16:creationId xmlns:a16="http://schemas.microsoft.com/office/drawing/2014/main" id="{533C61F6-842C-474D-8E5D-BE3B1F3697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0" y="1834356"/>
            <a:ext cx="5619750" cy="3457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B51517-F193-4A68-B916-CD7845FE6825}"/>
              </a:ext>
            </a:extLst>
          </p:cNvPr>
          <p:cNvSpPr txBox="1"/>
          <p:nvPr/>
        </p:nvSpPr>
        <p:spPr>
          <a:xfrm>
            <a:off x="1476375" y="2009775"/>
            <a:ext cx="3400425" cy="4832092"/>
          </a:xfrm>
          <a:prstGeom prst="rect">
            <a:avLst/>
          </a:prstGeom>
          <a:noFill/>
        </p:spPr>
        <p:txBody>
          <a:bodyPr wrap="square" rtlCol="0">
            <a:spAutoFit/>
          </a:bodyPr>
          <a:lstStyle/>
          <a:p>
            <a:r>
              <a:rPr lang="en-US" sz="2800" dirty="0"/>
              <a:t>Computers learn automatically from past data.</a:t>
            </a:r>
          </a:p>
          <a:p>
            <a:r>
              <a:rPr lang="en-US" sz="2800" dirty="0"/>
              <a:t>Uses Various algorithms for building mathematical models and making predictions using historical information.</a:t>
            </a:r>
          </a:p>
          <a:p>
            <a:endParaRPr lang="en-IN" sz="2800" dirty="0"/>
          </a:p>
        </p:txBody>
      </p:sp>
      <p:sp>
        <p:nvSpPr>
          <p:cNvPr id="3" name="Date Placeholder 2">
            <a:extLst>
              <a:ext uri="{FF2B5EF4-FFF2-40B4-BE49-F238E27FC236}">
                <a16:creationId xmlns:a16="http://schemas.microsoft.com/office/drawing/2014/main" id="{D01C274F-EA2F-47C2-B708-745904248768}"/>
              </a:ext>
            </a:extLst>
          </p:cNvPr>
          <p:cNvSpPr>
            <a:spLocks noGrp="1"/>
          </p:cNvSpPr>
          <p:nvPr>
            <p:ph type="dt" sz="half" idx="10"/>
          </p:nvPr>
        </p:nvSpPr>
        <p:spPr/>
        <p:txBody>
          <a:bodyPr/>
          <a:lstStyle/>
          <a:p>
            <a:fld id="{3345ED18-6505-49B1-B5B1-A629D1D182C3}" type="datetime1">
              <a:rPr lang="en-IN" smtClean="0"/>
              <a:t>31-10-2021</a:t>
            </a:fld>
            <a:endParaRPr lang="en-IN"/>
          </a:p>
        </p:txBody>
      </p:sp>
      <p:sp>
        <p:nvSpPr>
          <p:cNvPr id="5" name="Footer Placeholder 4">
            <a:extLst>
              <a:ext uri="{FF2B5EF4-FFF2-40B4-BE49-F238E27FC236}">
                <a16:creationId xmlns:a16="http://schemas.microsoft.com/office/drawing/2014/main" id="{F9D4ED06-E979-4AE8-B4BD-E25C9364D299}"/>
              </a:ext>
            </a:extLst>
          </p:cNvPr>
          <p:cNvSpPr>
            <a:spLocks noGrp="1"/>
          </p:cNvSpPr>
          <p:nvPr>
            <p:ph type="ftr" sz="quarter" idx="11"/>
          </p:nvPr>
        </p:nvSpPr>
        <p:spPr/>
        <p:txBody>
          <a:bodyPr/>
          <a:lstStyle/>
          <a:p>
            <a:r>
              <a:rPr lang="en-IN"/>
              <a:t>ML and its applications</a:t>
            </a:r>
          </a:p>
        </p:txBody>
      </p:sp>
      <p:sp>
        <p:nvSpPr>
          <p:cNvPr id="6" name="Slide Number Placeholder 5">
            <a:extLst>
              <a:ext uri="{FF2B5EF4-FFF2-40B4-BE49-F238E27FC236}">
                <a16:creationId xmlns:a16="http://schemas.microsoft.com/office/drawing/2014/main" id="{6081606C-3942-461B-B4A1-DCBC10824081}"/>
              </a:ext>
            </a:extLst>
          </p:cNvPr>
          <p:cNvSpPr>
            <a:spLocks noGrp="1"/>
          </p:cNvSpPr>
          <p:nvPr>
            <p:ph type="sldNum" sz="quarter" idx="12"/>
          </p:nvPr>
        </p:nvSpPr>
        <p:spPr/>
        <p:txBody>
          <a:bodyPr/>
          <a:lstStyle/>
          <a:p>
            <a:fld id="{2E7E47D6-9284-4C93-A18B-ADAF162358BD}" type="slidenum">
              <a:rPr lang="en-IN" smtClean="0"/>
              <a:t>3</a:t>
            </a:fld>
            <a:endParaRPr lang="en-IN"/>
          </a:p>
        </p:txBody>
      </p:sp>
    </p:spTree>
    <p:extLst>
      <p:ext uri="{BB962C8B-B14F-4D97-AF65-F5344CB8AC3E}">
        <p14:creationId xmlns:p14="http://schemas.microsoft.com/office/powerpoint/2010/main" val="78860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7C78-B966-4568-8D7A-131D2EA7F1B9}"/>
              </a:ext>
            </a:extLst>
          </p:cNvPr>
          <p:cNvSpPr>
            <a:spLocks noGrp="1"/>
          </p:cNvSpPr>
          <p:nvPr>
            <p:ph type="title"/>
          </p:nvPr>
        </p:nvSpPr>
        <p:spPr/>
        <p:txBody>
          <a:bodyPr/>
          <a:lstStyle/>
          <a:p>
            <a:r>
              <a:rPr lang="en-US" dirty="0"/>
              <a:t>Why do we need machine learning?</a:t>
            </a:r>
            <a:endParaRPr lang="en-IN" dirty="0"/>
          </a:p>
        </p:txBody>
      </p:sp>
      <p:pic>
        <p:nvPicPr>
          <p:cNvPr id="5122" name="Picture 2">
            <a:extLst>
              <a:ext uri="{FF2B5EF4-FFF2-40B4-BE49-F238E27FC236}">
                <a16:creationId xmlns:a16="http://schemas.microsoft.com/office/drawing/2014/main" id="{0A1D46BC-BDFF-4850-9A9A-D8BC484D38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48158" y="1377950"/>
            <a:ext cx="3253317" cy="24399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1EEAB4-95B4-415D-85E4-A0706CFAC979}"/>
              </a:ext>
            </a:extLst>
          </p:cNvPr>
          <p:cNvSpPr txBox="1"/>
          <p:nvPr/>
        </p:nvSpPr>
        <p:spPr>
          <a:xfrm>
            <a:off x="838200" y="1847849"/>
            <a:ext cx="4638675" cy="3416320"/>
          </a:xfrm>
          <a:prstGeom prst="rect">
            <a:avLst/>
          </a:prstGeom>
          <a:noFill/>
        </p:spPr>
        <p:txBody>
          <a:bodyPr wrap="square" rtlCol="0">
            <a:spAutoFit/>
          </a:bodyPr>
          <a:lstStyle/>
          <a:p>
            <a:r>
              <a:rPr lang="en-US" b="0" i="0" dirty="0">
                <a:solidFill>
                  <a:srgbClr val="333333"/>
                </a:solidFill>
                <a:effectLst/>
                <a:latin typeface="Bookman Old Style" panose="02050604050505020204" pitchFamily="18" charset="0"/>
              </a:rPr>
              <a:t> It is </a:t>
            </a:r>
            <a:r>
              <a:rPr lang="en-US" b="1" i="0" dirty="0">
                <a:solidFill>
                  <a:srgbClr val="333333"/>
                </a:solidFill>
                <a:effectLst/>
                <a:latin typeface="Bookman Old Style" panose="02050604050505020204" pitchFamily="18" charset="0"/>
              </a:rPr>
              <a:t>capable of doing tasks </a:t>
            </a:r>
            <a:r>
              <a:rPr lang="en-US" b="0" i="0" dirty="0">
                <a:solidFill>
                  <a:srgbClr val="333333"/>
                </a:solidFill>
                <a:effectLst/>
                <a:latin typeface="Bookman Old Style" panose="02050604050505020204" pitchFamily="18" charset="0"/>
              </a:rPr>
              <a:t>that are too </a:t>
            </a:r>
            <a:r>
              <a:rPr lang="en-US" b="1" i="0" dirty="0">
                <a:solidFill>
                  <a:srgbClr val="333333"/>
                </a:solidFill>
                <a:effectLst/>
                <a:latin typeface="Bookman Old Style" panose="02050604050505020204" pitchFamily="18" charset="0"/>
              </a:rPr>
              <a:t>complex</a:t>
            </a:r>
            <a:r>
              <a:rPr lang="en-US" b="0" i="0" dirty="0">
                <a:solidFill>
                  <a:srgbClr val="333333"/>
                </a:solidFill>
                <a:effectLst/>
                <a:latin typeface="Bookman Old Style" panose="02050604050505020204" pitchFamily="18" charset="0"/>
              </a:rPr>
              <a:t> for a person to implement directly.</a:t>
            </a:r>
          </a:p>
          <a:p>
            <a:r>
              <a:rPr lang="en-US" b="0" i="0" dirty="0">
                <a:solidFill>
                  <a:srgbClr val="333333"/>
                </a:solidFill>
                <a:effectLst/>
                <a:latin typeface="Bookman Old Style" panose="02050604050505020204" pitchFamily="18" charset="0"/>
              </a:rPr>
              <a:t>As a </a:t>
            </a:r>
            <a:r>
              <a:rPr lang="en-US" b="1" i="0" dirty="0">
                <a:solidFill>
                  <a:srgbClr val="333333"/>
                </a:solidFill>
                <a:effectLst/>
                <a:latin typeface="Bookman Old Style" panose="02050604050505020204" pitchFamily="18" charset="0"/>
              </a:rPr>
              <a:t>human</a:t>
            </a:r>
            <a:r>
              <a:rPr lang="en-US" b="0" i="0" dirty="0">
                <a:solidFill>
                  <a:srgbClr val="333333"/>
                </a:solidFill>
                <a:effectLst/>
                <a:latin typeface="Bookman Old Style" panose="02050604050505020204" pitchFamily="18" charset="0"/>
              </a:rPr>
              <a:t>, we have some limitations as we cannot access the huge amount of data </a:t>
            </a:r>
            <a:r>
              <a:rPr lang="en-US" b="1" i="0" dirty="0">
                <a:solidFill>
                  <a:srgbClr val="333333"/>
                </a:solidFill>
                <a:effectLst/>
                <a:latin typeface="Bookman Old Style" panose="02050604050505020204" pitchFamily="18" charset="0"/>
              </a:rPr>
              <a:t>manually. </a:t>
            </a:r>
          </a:p>
          <a:p>
            <a:r>
              <a:rPr lang="en-US" b="0" i="0" dirty="0">
                <a:solidFill>
                  <a:srgbClr val="333333"/>
                </a:solidFill>
                <a:effectLst/>
                <a:latin typeface="Bookman Old Style" panose="02050604050505020204" pitchFamily="18" charset="0"/>
              </a:rPr>
              <a:t>We can </a:t>
            </a:r>
            <a:r>
              <a:rPr lang="en-US" b="1" i="0" dirty="0">
                <a:solidFill>
                  <a:srgbClr val="333333"/>
                </a:solidFill>
                <a:effectLst/>
                <a:latin typeface="Bookman Old Style" panose="02050604050505020204" pitchFamily="18" charset="0"/>
              </a:rPr>
              <a:t>train machine learning </a:t>
            </a:r>
            <a:r>
              <a:rPr lang="en-US" b="0" i="0" dirty="0">
                <a:solidFill>
                  <a:srgbClr val="333333"/>
                </a:solidFill>
                <a:effectLst/>
                <a:latin typeface="Bookman Old Style" panose="02050604050505020204" pitchFamily="18" charset="0"/>
              </a:rPr>
              <a:t>algorithms by providing them the huge amount of data and let them explore the data, construct the models, and predict the required output automatically and efficiently.</a:t>
            </a:r>
            <a:endParaRPr lang="en-IN" dirty="0">
              <a:latin typeface="Bookman Old Style" panose="02050604050505020204" pitchFamily="18" charset="0"/>
            </a:endParaRPr>
          </a:p>
        </p:txBody>
      </p:sp>
      <p:sp>
        <p:nvSpPr>
          <p:cNvPr id="5" name="TextBox 4">
            <a:extLst>
              <a:ext uri="{FF2B5EF4-FFF2-40B4-BE49-F238E27FC236}">
                <a16:creationId xmlns:a16="http://schemas.microsoft.com/office/drawing/2014/main" id="{3DD33EBB-2B4E-449E-9057-794B6224BAFD}"/>
              </a:ext>
            </a:extLst>
          </p:cNvPr>
          <p:cNvSpPr txBox="1"/>
          <p:nvPr/>
        </p:nvSpPr>
        <p:spPr>
          <a:xfrm>
            <a:off x="5200650" y="4838700"/>
            <a:ext cx="5772150" cy="1754326"/>
          </a:xfrm>
          <a:prstGeom prst="rect">
            <a:avLst/>
          </a:prstGeom>
          <a:noFill/>
        </p:spPr>
        <p:txBody>
          <a:bodyPr wrap="square" rtlCol="0">
            <a:spAutoFit/>
          </a:bodyPr>
          <a:lstStyle/>
          <a:p>
            <a:pPr algn="just">
              <a:buFont typeface="Arial" panose="020B0604020202020204" pitchFamily="34" charset="0"/>
              <a:buChar char="•"/>
            </a:pPr>
            <a:r>
              <a:rPr lang="en-US" b="0" i="0" dirty="0">
                <a:solidFill>
                  <a:srgbClr val="000000"/>
                </a:solidFill>
                <a:effectLst/>
                <a:latin typeface="inter-regular"/>
              </a:rPr>
              <a:t>Rapid increment in the production of data.</a:t>
            </a:r>
          </a:p>
          <a:p>
            <a:pPr algn="just">
              <a:buFont typeface="Arial" panose="020B0604020202020204" pitchFamily="34" charset="0"/>
              <a:buChar char="•"/>
            </a:pPr>
            <a:r>
              <a:rPr lang="en-US" b="0" i="0" dirty="0">
                <a:solidFill>
                  <a:srgbClr val="000000"/>
                </a:solidFill>
                <a:effectLst/>
                <a:latin typeface="inter-regular"/>
              </a:rPr>
              <a:t>Solving complex problems, which are difficult for a human</a:t>
            </a:r>
          </a:p>
          <a:p>
            <a:pPr algn="just">
              <a:buFont typeface="Arial" panose="020B0604020202020204" pitchFamily="34" charset="0"/>
              <a:buChar char="•"/>
            </a:pPr>
            <a:r>
              <a:rPr lang="en-US" b="0" i="0" dirty="0">
                <a:solidFill>
                  <a:srgbClr val="000000"/>
                </a:solidFill>
                <a:effectLst/>
                <a:latin typeface="inter-regular"/>
              </a:rPr>
              <a:t>Decision making in almost all sector.</a:t>
            </a:r>
          </a:p>
          <a:p>
            <a:pPr algn="just">
              <a:buFont typeface="Arial" panose="020B0604020202020204" pitchFamily="34" charset="0"/>
              <a:buChar char="•"/>
            </a:pPr>
            <a:r>
              <a:rPr lang="en-US" b="0" i="0" dirty="0">
                <a:solidFill>
                  <a:srgbClr val="000000"/>
                </a:solidFill>
                <a:effectLst/>
                <a:latin typeface="inter-regular"/>
              </a:rPr>
              <a:t>Finding hidden patterns and extracting useful information from data.</a:t>
            </a:r>
          </a:p>
          <a:p>
            <a:endParaRPr lang="en-IN" dirty="0"/>
          </a:p>
        </p:txBody>
      </p:sp>
      <p:sp>
        <p:nvSpPr>
          <p:cNvPr id="3" name="Date Placeholder 2">
            <a:extLst>
              <a:ext uri="{FF2B5EF4-FFF2-40B4-BE49-F238E27FC236}">
                <a16:creationId xmlns:a16="http://schemas.microsoft.com/office/drawing/2014/main" id="{60766E8A-178A-4A5A-8FF9-63DBE7E98654}"/>
              </a:ext>
            </a:extLst>
          </p:cNvPr>
          <p:cNvSpPr>
            <a:spLocks noGrp="1"/>
          </p:cNvSpPr>
          <p:nvPr>
            <p:ph type="dt" sz="half" idx="10"/>
          </p:nvPr>
        </p:nvSpPr>
        <p:spPr/>
        <p:txBody>
          <a:bodyPr/>
          <a:lstStyle/>
          <a:p>
            <a:fld id="{4C65DD11-E46D-46F1-99C3-83BDE284E909}" type="datetime1">
              <a:rPr lang="en-IN" smtClean="0"/>
              <a:t>31-10-2021</a:t>
            </a:fld>
            <a:endParaRPr lang="en-IN"/>
          </a:p>
        </p:txBody>
      </p:sp>
      <p:sp>
        <p:nvSpPr>
          <p:cNvPr id="6" name="Footer Placeholder 5">
            <a:extLst>
              <a:ext uri="{FF2B5EF4-FFF2-40B4-BE49-F238E27FC236}">
                <a16:creationId xmlns:a16="http://schemas.microsoft.com/office/drawing/2014/main" id="{E8557042-703E-4F16-ACF7-17F330797272}"/>
              </a:ext>
            </a:extLst>
          </p:cNvPr>
          <p:cNvSpPr>
            <a:spLocks noGrp="1"/>
          </p:cNvSpPr>
          <p:nvPr>
            <p:ph type="ftr" sz="quarter" idx="11"/>
          </p:nvPr>
        </p:nvSpPr>
        <p:spPr/>
        <p:txBody>
          <a:bodyPr/>
          <a:lstStyle/>
          <a:p>
            <a:r>
              <a:rPr lang="en-IN"/>
              <a:t>ML and its applications</a:t>
            </a:r>
          </a:p>
        </p:txBody>
      </p:sp>
      <p:sp>
        <p:nvSpPr>
          <p:cNvPr id="7" name="Slide Number Placeholder 6">
            <a:extLst>
              <a:ext uri="{FF2B5EF4-FFF2-40B4-BE49-F238E27FC236}">
                <a16:creationId xmlns:a16="http://schemas.microsoft.com/office/drawing/2014/main" id="{17469EE7-EA74-4B67-BF38-F5F8D8399772}"/>
              </a:ext>
            </a:extLst>
          </p:cNvPr>
          <p:cNvSpPr>
            <a:spLocks noGrp="1"/>
          </p:cNvSpPr>
          <p:nvPr>
            <p:ph type="sldNum" sz="quarter" idx="12"/>
          </p:nvPr>
        </p:nvSpPr>
        <p:spPr/>
        <p:txBody>
          <a:bodyPr/>
          <a:lstStyle/>
          <a:p>
            <a:fld id="{2E7E47D6-9284-4C93-A18B-ADAF162358BD}" type="slidenum">
              <a:rPr lang="en-IN" smtClean="0"/>
              <a:t>4</a:t>
            </a:fld>
            <a:endParaRPr lang="en-IN"/>
          </a:p>
        </p:txBody>
      </p:sp>
    </p:spTree>
    <p:extLst>
      <p:ext uri="{BB962C8B-B14F-4D97-AF65-F5344CB8AC3E}">
        <p14:creationId xmlns:p14="http://schemas.microsoft.com/office/powerpoint/2010/main" val="74769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F460C26-0CA8-47D1-AF68-F3BE46DBBF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359" y="462359"/>
            <a:ext cx="4982434" cy="25995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C6332AC-4FC7-4956-806B-72DCD5F5A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60" y="3429000"/>
            <a:ext cx="5248266" cy="24765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1330D71F-AB82-401B-952B-2778B3F27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9701" y="1152525"/>
            <a:ext cx="5777939" cy="3514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CB9495-0ED5-44D3-87CF-81511A35BE52}"/>
              </a:ext>
            </a:extLst>
          </p:cNvPr>
          <p:cNvSpPr txBox="1"/>
          <p:nvPr/>
        </p:nvSpPr>
        <p:spPr>
          <a:xfrm>
            <a:off x="6096000" y="4867275"/>
            <a:ext cx="5777939" cy="1569660"/>
          </a:xfrm>
          <a:prstGeom prst="rect">
            <a:avLst/>
          </a:prstGeom>
          <a:noFill/>
        </p:spPr>
        <p:txBody>
          <a:bodyPr wrap="square" rtlCol="0">
            <a:spAutoFit/>
          </a:bodyPr>
          <a:lstStyle/>
          <a:p>
            <a:r>
              <a:rPr lang="en-US" sz="2400" dirty="0"/>
              <a:t>Amazon has built machine learning models that are using a vast amount of data to </a:t>
            </a:r>
            <a:r>
              <a:rPr lang="en-US" sz="2400" b="1" dirty="0"/>
              <a:t>analyze the user interest and recommend product accordingly.</a:t>
            </a:r>
            <a:endParaRPr lang="en-IN" sz="2400" b="1" dirty="0"/>
          </a:p>
        </p:txBody>
      </p:sp>
      <p:sp>
        <p:nvSpPr>
          <p:cNvPr id="2" name="Date Placeholder 1">
            <a:extLst>
              <a:ext uri="{FF2B5EF4-FFF2-40B4-BE49-F238E27FC236}">
                <a16:creationId xmlns:a16="http://schemas.microsoft.com/office/drawing/2014/main" id="{A782D441-00AE-455C-9927-82F3FE7F8638}"/>
              </a:ext>
            </a:extLst>
          </p:cNvPr>
          <p:cNvSpPr>
            <a:spLocks noGrp="1"/>
          </p:cNvSpPr>
          <p:nvPr>
            <p:ph type="dt" sz="half" idx="10"/>
          </p:nvPr>
        </p:nvSpPr>
        <p:spPr/>
        <p:txBody>
          <a:bodyPr/>
          <a:lstStyle/>
          <a:p>
            <a:fld id="{298D115C-F36B-4DBA-932A-358BFC7F9344}" type="datetime1">
              <a:rPr lang="en-IN" smtClean="0"/>
              <a:t>31-10-2021</a:t>
            </a:fld>
            <a:endParaRPr lang="en-IN"/>
          </a:p>
        </p:txBody>
      </p:sp>
      <p:sp>
        <p:nvSpPr>
          <p:cNvPr id="3" name="Footer Placeholder 2">
            <a:extLst>
              <a:ext uri="{FF2B5EF4-FFF2-40B4-BE49-F238E27FC236}">
                <a16:creationId xmlns:a16="http://schemas.microsoft.com/office/drawing/2014/main" id="{E16C0703-9940-446E-8348-B8B983187A71}"/>
              </a:ext>
            </a:extLst>
          </p:cNvPr>
          <p:cNvSpPr>
            <a:spLocks noGrp="1"/>
          </p:cNvSpPr>
          <p:nvPr>
            <p:ph type="ftr" sz="quarter" idx="11"/>
          </p:nvPr>
        </p:nvSpPr>
        <p:spPr/>
        <p:txBody>
          <a:bodyPr/>
          <a:lstStyle/>
          <a:p>
            <a:r>
              <a:rPr lang="en-IN"/>
              <a:t>ML and its applications</a:t>
            </a:r>
          </a:p>
        </p:txBody>
      </p:sp>
      <p:sp>
        <p:nvSpPr>
          <p:cNvPr id="5" name="Slide Number Placeholder 4">
            <a:extLst>
              <a:ext uri="{FF2B5EF4-FFF2-40B4-BE49-F238E27FC236}">
                <a16:creationId xmlns:a16="http://schemas.microsoft.com/office/drawing/2014/main" id="{2B1A4F8B-D0DB-460E-A211-68171B077F95}"/>
              </a:ext>
            </a:extLst>
          </p:cNvPr>
          <p:cNvSpPr>
            <a:spLocks noGrp="1"/>
          </p:cNvSpPr>
          <p:nvPr>
            <p:ph type="sldNum" sz="quarter" idx="12"/>
          </p:nvPr>
        </p:nvSpPr>
        <p:spPr/>
        <p:txBody>
          <a:bodyPr/>
          <a:lstStyle/>
          <a:p>
            <a:fld id="{2E7E47D6-9284-4C93-A18B-ADAF162358BD}" type="slidenum">
              <a:rPr lang="en-IN" smtClean="0"/>
              <a:t>5</a:t>
            </a:fld>
            <a:endParaRPr lang="en-IN"/>
          </a:p>
        </p:txBody>
      </p:sp>
    </p:spTree>
    <p:extLst>
      <p:ext uri="{BB962C8B-B14F-4D97-AF65-F5344CB8AC3E}">
        <p14:creationId xmlns:p14="http://schemas.microsoft.com/office/powerpoint/2010/main" val="891339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E18DD-9937-4D6D-AA68-AB8E52E86488}"/>
              </a:ext>
            </a:extLst>
          </p:cNvPr>
          <p:cNvSpPr>
            <a:spLocks noGrp="1"/>
          </p:cNvSpPr>
          <p:nvPr>
            <p:ph type="title"/>
          </p:nvPr>
        </p:nvSpPr>
        <p:spPr/>
        <p:txBody>
          <a:bodyPr/>
          <a:lstStyle/>
          <a:p>
            <a:r>
              <a:rPr lang="en-US" dirty="0"/>
              <a:t>How does machine learning works?</a:t>
            </a:r>
            <a:endParaRPr lang="en-IN" dirty="0"/>
          </a:p>
        </p:txBody>
      </p:sp>
      <p:pic>
        <p:nvPicPr>
          <p:cNvPr id="4098" name="Picture 2" descr="Introduction to Machine Learning">
            <a:extLst>
              <a:ext uri="{FF2B5EF4-FFF2-40B4-BE49-F238E27FC236}">
                <a16:creationId xmlns:a16="http://schemas.microsoft.com/office/drawing/2014/main" id="{133ABF9F-D36C-4D67-A905-4A1C734D3D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6825" y="1962149"/>
            <a:ext cx="8606642" cy="2124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AEC37C-54E4-4156-8435-502B48223984}"/>
              </a:ext>
            </a:extLst>
          </p:cNvPr>
          <p:cNvSpPr txBox="1"/>
          <p:nvPr/>
        </p:nvSpPr>
        <p:spPr>
          <a:xfrm>
            <a:off x="1819275" y="4305300"/>
            <a:ext cx="8606642" cy="1754326"/>
          </a:xfrm>
          <a:prstGeom prst="rect">
            <a:avLst/>
          </a:prstGeom>
          <a:noFill/>
        </p:spPr>
        <p:txBody>
          <a:bodyPr wrap="square" rtlCol="0">
            <a:spAutoFit/>
          </a:bodyPr>
          <a:lstStyle/>
          <a:p>
            <a:r>
              <a:rPr lang="en-US" b="0" i="0" dirty="0">
                <a:solidFill>
                  <a:srgbClr val="333333"/>
                </a:solidFill>
                <a:effectLst/>
                <a:latin typeface="inter-regular"/>
              </a:rPr>
              <a:t>A Machine Learning system </a:t>
            </a:r>
            <a:r>
              <a:rPr lang="en-US" b="1" i="0" dirty="0">
                <a:solidFill>
                  <a:srgbClr val="333333"/>
                </a:solidFill>
                <a:effectLst/>
                <a:latin typeface="inter-bold"/>
              </a:rPr>
              <a:t>learns from historical data, builds the prediction models, and whenever it receives new data, predicts the output for it</a:t>
            </a:r>
            <a:r>
              <a:rPr lang="en-US" b="0" i="0" dirty="0">
                <a:solidFill>
                  <a:srgbClr val="333333"/>
                </a:solidFill>
                <a:effectLst/>
                <a:latin typeface="inter-regular"/>
              </a:rPr>
              <a:t>.</a:t>
            </a:r>
          </a:p>
          <a:p>
            <a:endParaRPr lang="en-US" dirty="0">
              <a:solidFill>
                <a:srgbClr val="333333"/>
              </a:solidFill>
              <a:latin typeface="inter-regular"/>
            </a:endParaRPr>
          </a:p>
          <a:p>
            <a:r>
              <a:rPr lang="en-US" b="0" i="0" dirty="0">
                <a:solidFill>
                  <a:srgbClr val="333333"/>
                </a:solidFill>
                <a:effectLst/>
                <a:latin typeface="inter-regular"/>
              </a:rPr>
              <a:t>With the help of sample historical data, which is known as </a:t>
            </a:r>
            <a:r>
              <a:rPr lang="en-US" b="1" i="0" dirty="0">
                <a:solidFill>
                  <a:srgbClr val="333333"/>
                </a:solidFill>
                <a:effectLst/>
                <a:latin typeface="inter-bold"/>
              </a:rPr>
              <a:t>training data</a:t>
            </a:r>
            <a:r>
              <a:rPr lang="en-US" b="0" i="0" dirty="0">
                <a:solidFill>
                  <a:srgbClr val="333333"/>
                </a:solidFill>
                <a:effectLst/>
                <a:latin typeface="inter-regular"/>
              </a:rPr>
              <a:t>, machine learning algorithms build a </a:t>
            </a:r>
            <a:r>
              <a:rPr lang="en-US" b="1" i="0" dirty="0">
                <a:solidFill>
                  <a:srgbClr val="333333"/>
                </a:solidFill>
                <a:effectLst/>
                <a:latin typeface="inter-bold"/>
              </a:rPr>
              <a:t>mathematical model</a:t>
            </a:r>
            <a:r>
              <a:rPr lang="en-US" b="0" i="0" dirty="0">
                <a:solidFill>
                  <a:srgbClr val="333333"/>
                </a:solidFill>
                <a:effectLst/>
                <a:latin typeface="inter-regular"/>
              </a:rPr>
              <a:t> that helps in making predictions or decisions without being explicitly programmed.</a:t>
            </a:r>
            <a:endParaRPr lang="en-IN" dirty="0"/>
          </a:p>
        </p:txBody>
      </p:sp>
      <p:sp>
        <p:nvSpPr>
          <p:cNvPr id="3" name="Date Placeholder 2">
            <a:extLst>
              <a:ext uri="{FF2B5EF4-FFF2-40B4-BE49-F238E27FC236}">
                <a16:creationId xmlns:a16="http://schemas.microsoft.com/office/drawing/2014/main" id="{D62AB891-62A5-4A41-B5FB-C3905EB0883B}"/>
              </a:ext>
            </a:extLst>
          </p:cNvPr>
          <p:cNvSpPr>
            <a:spLocks noGrp="1"/>
          </p:cNvSpPr>
          <p:nvPr>
            <p:ph type="dt" sz="half" idx="10"/>
          </p:nvPr>
        </p:nvSpPr>
        <p:spPr/>
        <p:txBody>
          <a:bodyPr/>
          <a:lstStyle/>
          <a:p>
            <a:fld id="{AFCA9219-BEBA-4D28-83CF-5682528082F8}" type="datetime1">
              <a:rPr lang="en-IN" smtClean="0"/>
              <a:t>31-10-2021</a:t>
            </a:fld>
            <a:endParaRPr lang="en-IN"/>
          </a:p>
        </p:txBody>
      </p:sp>
      <p:sp>
        <p:nvSpPr>
          <p:cNvPr id="5" name="Footer Placeholder 4">
            <a:extLst>
              <a:ext uri="{FF2B5EF4-FFF2-40B4-BE49-F238E27FC236}">
                <a16:creationId xmlns:a16="http://schemas.microsoft.com/office/drawing/2014/main" id="{004477EB-DF0C-4CAA-9FA1-4FF162B2589C}"/>
              </a:ext>
            </a:extLst>
          </p:cNvPr>
          <p:cNvSpPr>
            <a:spLocks noGrp="1"/>
          </p:cNvSpPr>
          <p:nvPr>
            <p:ph type="ftr" sz="quarter" idx="11"/>
          </p:nvPr>
        </p:nvSpPr>
        <p:spPr/>
        <p:txBody>
          <a:bodyPr/>
          <a:lstStyle/>
          <a:p>
            <a:r>
              <a:rPr lang="en-IN"/>
              <a:t>ML and its applications</a:t>
            </a:r>
          </a:p>
        </p:txBody>
      </p:sp>
      <p:sp>
        <p:nvSpPr>
          <p:cNvPr id="6" name="Slide Number Placeholder 5">
            <a:extLst>
              <a:ext uri="{FF2B5EF4-FFF2-40B4-BE49-F238E27FC236}">
                <a16:creationId xmlns:a16="http://schemas.microsoft.com/office/drawing/2014/main" id="{A9EF9B79-3590-4A94-9CC4-4A0AECCFE135}"/>
              </a:ext>
            </a:extLst>
          </p:cNvPr>
          <p:cNvSpPr>
            <a:spLocks noGrp="1"/>
          </p:cNvSpPr>
          <p:nvPr>
            <p:ph type="sldNum" sz="quarter" idx="12"/>
          </p:nvPr>
        </p:nvSpPr>
        <p:spPr/>
        <p:txBody>
          <a:bodyPr/>
          <a:lstStyle/>
          <a:p>
            <a:fld id="{2E7E47D6-9284-4C93-A18B-ADAF162358BD}" type="slidenum">
              <a:rPr lang="en-IN" smtClean="0"/>
              <a:t>6</a:t>
            </a:fld>
            <a:endParaRPr lang="en-IN"/>
          </a:p>
        </p:txBody>
      </p:sp>
    </p:spTree>
    <p:extLst>
      <p:ext uri="{BB962C8B-B14F-4D97-AF65-F5344CB8AC3E}">
        <p14:creationId xmlns:p14="http://schemas.microsoft.com/office/powerpoint/2010/main" val="1063839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3C0B-D3E7-4826-85B4-323861A12B8D}"/>
              </a:ext>
            </a:extLst>
          </p:cNvPr>
          <p:cNvSpPr>
            <a:spLocks noGrp="1"/>
          </p:cNvSpPr>
          <p:nvPr>
            <p:ph type="title"/>
          </p:nvPr>
        </p:nvSpPr>
        <p:spPr/>
        <p:txBody>
          <a:bodyPr/>
          <a:lstStyle/>
          <a:p>
            <a:r>
              <a:rPr lang="en-US" dirty="0"/>
              <a:t>Classification of Machine Learning</a:t>
            </a:r>
            <a:endParaRPr lang="en-IN" dirty="0"/>
          </a:p>
        </p:txBody>
      </p:sp>
      <p:pic>
        <p:nvPicPr>
          <p:cNvPr id="6148" name="Picture 4" descr="Introduction to Machine Learning">
            <a:extLst>
              <a:ext uri="{FF2B5EF4-FFF2-40B4-BE49-F238E27FC236}">
                <a16:creationId xmlns:a16="http://schemas.microsoft.com/office/drawing/2014/main" id="{FE32E5DA-FD64-45D1-B3BB-B7606A6D4E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5525" y="1446050"/>
            <a:ext cx="6315075" cy="4245931"/>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2060A716-DA3E-4146-BC31-8091EA4C54F5}"/>
              </a:ext>
            </a:extLst>
          </p:cNvPr>
          <p:cNvSpPr>
            <a:spLocks noGrp="1"/>
          </p:cNvSpPr>
          <p:nvPr>
            <p:ph type="dt" sz="half" idx="10"/>
          </p:nvPr>
        </p:nvSpPr>
        <p:spPr/>
        <p:txBody>
          <a:bodyPr/>
          <a:lstStyle/>
          <a:p>
            <a:fld id="{E4E2AB1D-F155-4E3D-8557-B7127D238F44}" type="datetime1">
              <a:rPr lang="en-IN" smtClean="0"/>
              <a:t>31-10-2021</a:t>
            </a:fld>
            <a:endParaRPr lang="en-IN"/>
          </a:p>
        </p:txBody>
      </p:sp>
      <p:sp>
        <p:nvSpPr>
          <p:cNvPr id="4" name="Footer Placeholder 3">
            <a:extLst>
              <a:ext uri="{FF2B5EF4-FFF2-40B4-BE49-F238E27FC236}">
                <a16:creationId xmlns:a16="http://schemas.microsoft.com/office/drawing/2014/main" id="{306221E9-F9B2-4F17-97BF-D6BBB17A0C9C}"/>
              </a:ext>
            </a:extLst>
          </p:cNvPr>
          <p:cNvSpPr>
            <a:spLocks noGrp="1"/>
          </p:cNvSpPr>
          <p:nvPr>
            <p:ph type="ftr" sz="quarter" idx="11"/>
          </p:nvPr>
        </p:nvSpPr>
        <p:spPr/>
        <p:txBody>
          <a:bodyPr/>
          <a:lstStyle/>
          <a:p>
            <a:r>
              <a:rPr lang="en-IN"/>
              <a:t>ML and its applications</a:t>
            </a:r>
          </a:p>
        </p:txBody>
      </p:sp>
      <p:sp>
        <p:nvSpPr>
          <p:cNvPr id="5" name="Slide Number Placeholder 4">
            <a:extLst>
              <a:ext uri="{FF2B5EF4-FFF2-40B4-BE49-F238E27FC236}">
                <a16:creationId xmlns:a16="http://schemas.microsoft.com/office/drawing/2014/main" id="{EBF89726-087A-4427-B016-66D89763822B}"/>
              </a:ext>
            </a:extLst>
          </p:cNvPr>
          <p:cNvSpPr>
            <a:spLocks noGrp="1"/>
          </p:cNvSpPr>
          <p:nvPr>
            <p:ph type="sldNum" sz="quarter" idx="12"/>
          </p:nvPr>
        </p:nvSpPr>
        <p:spPr/>
        <p:txBody>
          <a:bodyPr/>
          <a:lstStyle/>
          <a:p>
            <a:fld id="{2E7E47D6-9284-4C93-A18B-ADAF162358BD}" type="slidenum">
              <a:rPr lang="en-IN" smtClean="0"/>
              <a:t>7</a:t>
            </a:fld>
            <a:endParaRPr lang="en-IN"/>
          </a:p>
        </p:txBody>
      </p:sp>
    </p:spTree>
    <p:extLst>
      <p:ext uri="{BB962C8B-B14F-4D97-AF65-F5344CB8AC3E}">
        <p14:creationId xmlns:p14="http://schemas.microsoft.com/office/powerpoint/2010/main" val="3775803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1A4B-58F2-496F-93A6-D8204FF790E9}"/>
              </a:ext>
            </a:extLst>
          </p:cNvPr>
          <p:cNvSpPr>
            <a:spLocks noGrp="1"/>
          </p:cNvSpPr>
          <p:nvPr>
            <p:ph type="title"/>
          </p:nvPr>
        </p:nvSpPr>
        <p:spPr/>
        <p:txBody>
          <a:bodyPr/>
          <a:lstStyle/>
          <a:p>
            <a:r>
              <a:rPr lang="en-US" dirty="0"/>
              <a:t>Supervised learning</a:t>
            </a:r>
            <a:endParaRPr lang="en-IN" dirty="0"/>
          </a:p>
        </p:txBody>
      </p:sp>
      <p:sp>
        <p:nvSpPr>
          <p:cNvPr id="3" name="Content Placeholder 2">
            <a:extLst>
              <a:ext uri="{FF2B5EF4-FFF2-40B4-BE49-F238E27FC236}">
                <a16:creationId xmlns:a16="http://schemas.microsoft.com/office/drawing/2014/main" id="{93D22410-7AA2-437A-8D65-4DCBEF3AD725}"/>
              </a:ext>
            </a:extLst>
          </p:cNvPr>
          <p:cNvSpPr>
            <a:spLocks noGrp="1"/>
          </p:cNvSpPr>
          <p:nvPr>
            <p:ph idx="1"/>
          </p:nvPr>
        </p:nvSpPr>
        <p:spPr>
          <a:xfrm>
            <a:off x="838200" y="1411288"/>
            <a:ext cx="10515600" cy="4760912"/>
          </a:xfrm>
        </p:spPr>
        <p:txBody>
          <a:bodyPr/>
          <a:lstStyle/>
          <a:p>
            <a:pPr marL="0" indent="0">
              <a:buNone/>
            </a:pPr>
            <a:endParaRPr lang="en-IN" dirty="0"/>
          </a:p>
          <a:p>
            <a:pPr marL="0" indent="0">
              <a:buNone/>
            </a:pPr>
            <a:endParaRPr lang="en-IN" dirty="0"/>
          </a:p>
        </p:txBody>
      </p:sp>
      <p:pic>
        <p:nvPicPr>
          <p:cNvPr id="7174" name="Picture 6" descr="Supervised Machine learning">
            <a:extLst>
              <a:ext uri="{FF2B5EF4-FFF2-40B4-BE49-F238E27FC236}">
                <a16:creationId xmlns:a16="http://schemas.microsoft.com/office/drawing/2014/main" id="{E2F8C540-EA47-487D-B449-5ACF9A1EC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568" y="1500188"/>
            <a:ext cx="6316981" cy="38253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4BFE0D8-7D7E-4B9E-9A66-C22854893ADA}"/>
              </a:ext>
            </a:extLst>
          </p:cNvPr>
          <p:cNvSpPr txBox="1"/>
          <p:nvPr/>
        </p:nvSpPr>
        <p:spPr>
          <a:xfrm>
            <a:off x="7362825" y="1314450"/>
            <a:ext cx="4181475" cy="2215991"/>
          </a:xfrm>
          <a:prstGeom prst="rect">
            <a:avLst/>
          </a:prstGeom>
          <a:noFill/>
        </p:spPr>
        <p:txBody>
          <a:bodyPr wrap="square" rtlCol="0">
            <a:spAutoFit/>
          </a:bodyPr>
          <a:lstStyle/>
          <a:p>
            <a:r>
              <a:rPr lang="en-US" sz="2000" b="1" dirty="0"/>
              <a:t>Labeled data samples </a:t>
            </a:r>
            <a:r>
              <a:rPr lang="en-US" sz="2000" dirty="0"/>
              <a:t>are provided the machine learning system </a:t>
            </a:r>
            <a:r>
              <a:rPr lang="en-US" sz="2000" dirty="0" err="1"/>
              <a:t>inorder</a:t>
            </a:r>
            <a:r>
              <a:rPr lang="en-US" sz="2000" dirty="0"/>
              <a:t> </a:t>
            </a:r>
            <a:r>
              <a:rPr lang="en-US" sz="2000" b="1" dirty="0"/>
              <a:t>to train it, </a:t>
            </a:r>
            <a:r>
              <a:rPr lang="en-US" sz="2000" dirty="0"/>
              <a:t>and on that basis it predicts the output.</a:t>
            </a:r>
          </a:p>
          <a:p>
            <a:r>
              <a:rPr lang="en-US" sz="2000" dirty="0"/>
              <a:t>Goal is to </a:t>
            </a:r>
            <a:r>
              <a:rPr lang="en-US" sz="2000" b="1" dirty="0"/>
              <a:t>map input data with output data</a:t>
            </a:r>
          </a:p>
          <a:p>
            <a:endParaRPr lang="en-IN" dirty="0"/>
          </a:p>
        </p:txBody>
      </p:sp>
      <p:sp>
        <p:nvSpPr>
          <p:cNvPr id="5" name="TextBox 4">
            <a:extLst>
              <a:ext uri="{FF2B5EF4-FFF2-40B4-BE49-F238E27FC236}">
                <a16:creationId xmlns:a16="http://schemas.microsoft.com/office/drawing/2014/main" id="{A5FA90DC-D02B-4636-A290-7ED90E069F60}"/>
              </a:ext>
            </a:extLst>
          </p:cNvPr>
          <p:cNvSpPr txBox="1"/>
          <p:nvPr/>
        </p:nvSpPr>
        <p:spPr>
          <a:xfrm>
            <a:off x="7362825" y="3952875"/>
            <a:ext cx="4181475" cy="1015663"/>
          </a:xfrm>
          <a:prstGeom prst="rect">
            <a:avLst/>
          </a:prstGeom>
          <a:noFill/>
        </p:spPr>
        <p:txBody>
          <a:bodyPr wrap="square" rtlCol="0">
            <a:spAutoFit/>
          </a:bodyPr>
          <a:lstStyle/>
          <a:p>
            <a:r>
              <a:rPr lang="en-US" sz="2000" dirty="0"/>
              <a:t>TWO CATEGORIES OF ALGORITHMS:</a:t>
            </a:r>
          </a:p>
          <a:p>
            <a:pPr marL="342900" indent="-342900">
              <a:buAutoNum type="arabicPeriod"/>
            </a:pPr>
            <a:r>
              <a:rPr lang="en-US" sz="2000" dirty="0"/>
              <a:t>Classification</a:t>
            </a:r>
          </a:p>
          <a:p>
            <a:pPr marL="342900" indent="-342900">
              <a:buAutoNum type="arabicPeriod"/>
            </a:pPr>
            <a:r>
              <a:rPr lang="en-US" sz="2000" dirty="0"/>
              <a:t>Regression</a:t>
            </a:r>
            <a:endParaRPr lang="en-IN" sz="2000" dirty="0"/>
          </a:p>
        </p:txBody>
      </p:sp>
      <p:sp>
        <p:nvSpPr>
          <p:cNvPr id="6" name="TextBox 5">
            <a:extLst>
              <a:ext uri="{FF2B5EF4-FFF2-40B4-BE49-F238E27FC236}">
                <a16:creationId xmlns:a16="http://schemas.microsoft.com/office/drawing/2014/main" id="{2E97BCE8-B14D-4E94-BD07-26B17AD31457}"/>
              </a:ext>
            </a:extLst>
          </p:cNvPr>
          <p:cNvSpPr txBox="1"/>
          <p:nvPr/>
        </p:nvSpPr>
        <p:spPr>
          <a:xfrm>
            <a:off x="2981325" y="5343525"/>
            <a:ext cx="6191250" cy="830997"/>
          </a:xfrm>
          <a:prstGeom prst="rect">
            <a:avLst/>
          </a:prstGeom>
          <a:noFill/>
        </p:spPr>
        <p:txBody>
          <a:bodyPr wrap="square" rtlCol="0">
            <a:spAutoFit/>
          </a:bodyPr>
          <a:lstStyle/>
          <a:p>
            <a:r>
              <a:rPr lang="en-US" sz="2400" dirty="0"/>
              <a:t>Classification</a:t>
            </a:r>
            <a:r>
              <a:rPr lang="en-US" sz="2400" b="1" dirty="0"/>
              <a:t>: Is it a cat or dog?</a:t>
            </a:r>
          </a:p>
          <a:p>
            <a:r>
              <a:rPr lang="en-US" sz="2400" dirty="0"/>
              <a:t>Regression</a:t>
            </a:r>
            <a:r>
              <a:rPr lang="en-US" sz="2400" b="1" dirty="0"/>
              <a:t>: How much the house will sell for?</a:t>
            </a:r>
            <a:endParaRPr lang="en-IN" sz="2400" b="1" dirty="0"/>
          </a:p>
        </p:txBody>
      </p:sp>
      <p:sp>
        <p:nvSpPr>
          <p:cNvPr id="7" name="Date Placeholder 6">
            <a:extLst>
              <a:ext uri="{FF2B5EF4-FFF2-40B4-BE49-F238E27FC236}">
                <a16:creationId xmlns:a16="http://schemas.microsoft.com/office/drawing/2014/main" id="{478346FB-FA6C-48DA-9562-26D276336A09}"/>
              </a:ext>
            </a:extLst>
          </p:cNvPr>
          <p:cNvSpPr>
            <a:spLocks noGrp="1"/>
          </p:cNvSpPr>
          <p:nvPr>
            <p:ph type="dt" sz="half" idx="10"/>
          </p:nvPr>
        </p:nvSpPr>
        <p:spPr/>
        <p:txBody>
          <a:bodyPr/>
          <a:lstStyle/>
          <a:p>
            <a:fld id="{D337D921-94C7-4C56-BC94-7A075200F0BF}" type="datetime1">
              <a:rPr lang="en-IN" smtClean="0"/>
              <a:t>31-10-2021</a:t>
            </a:fld>
            <a:endParaRPr lang="en-IN"/>
          </a:p>
        </p:txBody>
      </p:sp>
      <p:sp>
        <p:nvSpPr>
          <p:cNvPr id="8" name="Footer Placeholder 7">
            <a:extLst>
              <a:ext uri="{FF2B5EF4-FFF2-40B4-BE49-F238E27FC236}">
                <a16:creationId xmlns:a16="http://schemas.microsoft.com/office/drawing/2014/main" id="{513A62BF-93D4-4F39-8BBE-96B06890B286}"/>
              </a:ext>
            </a:extLst>
          </p:cNvPr>
          <p:cNvSpPr>
            <a:spLocks noGrp="1"/>
          </p:cNvSpPr>
          <p:nvPr>
            <p:ph type="ftr" sz="quarter" idx="11"/>
          </p:nvPr>
        </p:nvSpPr>
        <p:spPr/>
        <p:txBody>
          <a:bodyPr/>
          <a:lstStyle/>
          <a:p>
            <a:r>
              <a:rPr lang="en-IN"/>
              <a:t>ML and its applications</a:t>
            </a:r>
          </a:p>
        </p:txBody>
      </p:sp>
      <p:sp>
        <p:nvSpPr>
          <p:cNvPr id="9" name="Slide Number Placeholder 8">
            <a:extLst>
              <a:ext uri="{FF2B5EF4-FFF2-40B4-BE49-F238E27FC236}">
                <a16:creationId xmlns:a16="http://schemas.microsoft.com/office/drawing/2014/main" id="{0260E1D4-AFAF-42C3-A919-BA9F9BA4170F}"/>
              </a:ext>
            </a:extLst>
          </p:cNvPr>
          <p:cNvSpPr>
            <a:spLocks noGrp="1"/>
          </p:cNvSpPr>
          <p:nvPr>
            <p:ph type="sldNum" sz="quarter" idx="12"/>
          </p:nvPr>
        </p:nvSpPr>
        <p:spPr/>
        <p:txBody>
          <a:bodyPr/>
          <a:lstStyle/>
          <a:p>
            <a:fld id="{2E7E47D6-9284-4C93-A18B-ADAF162358BD}" type="slidenum">
              <a:rPr lang="en-IN" smtClean="0"/>
              <a:t>8</a:t>
            </a:fld>
            <a:endParaRPr lang="en-IN"/>
          </a:p>
        </p:txBody>
      </p:sp>
    </p:spTree>
    <p:extLst>
      <p:ext uri="{BB962C8B-B14F-4D97-AF65-F5344CB8AC3E}">
        <p14:creationId xmlns:p14="http://schemas.microsoft.com/office/powerpoint/2010/main" val="648062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Supervised Machine Learning ">
            <a:extLst>
              <a:ext uri="{FF2B5EF4-FFF2-40B4-BE49-F238E27FC236}">
                <a16:creationId xmlns:a16="http://schemas.microsoft.com/office/drawing/2014/main" id="{C06E8E0D-E096-49B2-9520-16FEFE66AA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0574" y="86518"/>
            <a:ext cx="11098295" cy="5580857"/>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BA11339A-C133-47ED-A70C-D30BC0C69B65}"/>
              </a:ext>
            </a:extLst>
          </p:cNvPr>
          <p:cNvSpPr>
            <a:spLocks noGrp="1"/>
          </p:cNvSpPr>
          <p:nvPr>
            <p:ph type="dt" sz="half" idx="10"/>
          </p:nvPr>
        </p:nvSpPr>
        <p:spPr/>
        <p:txBody>
          <a:bodyPr/>
          <a:lstStyle/>
          <a:p>
            <a:fld id="{01C140BA-9FE8-4971-B568-CD15F0FC491A}" type="datetime1">
              <a:rPr lang="en-IN" smtClean="0"/>
              <a:t>31-10-2021</a:t>
            </a:fld>
            <a:endParaRPr lang="en-IN"/>
          </a:p>
        </p:txBody>
      </p:sp>
      <p:sp>
        <p:nvSpPr>
          <p:cNvPr id="3" name="Footer Placeholder 2">
            <a:extLst>
              <a:ext uri="{FF2B5EF4-FFF2-40B4-BE49-F238E27FC236}">
                <a16:creationId xmlns:a16="http://schemas.microsoft.com/office/drawing/2014/main" id="{B163A635-58CB-45E6-8407-871254FD77D4}"/>
              </a:ext>
            </a:extLst>
          </p:cNvPr>
          <p:cNvSpPr>
            <a:spLocks noGrp="1"/>
          </p:cNvSpPr>
          <p:nvPr>
            <p:ph type="ftr" sz="quarter" idx="11"/>
          </p:nvPr>
        </p:nvSpPr>
        <p:spPr/>
        <p:txBody>
          <a:bodyPr/>
          <a:lstStyle/>
          <a:p>
            <a:r>
              <a:rPr lang="en-IN"/>
              <a:t>ML and its applications</a:t>
            </a:r>
          </a:p>
        </p:txBody>
      </p:sp>
      <p:sp>
        <p:nvSpPr>
          <p:cNvPr id="4" name="Slide Number Placeholder 3">
            <a:extLst>
              <a:ext uri="{FF2B5EF4-FFF2-40B4-BE49-F238E27FC236}">
                <a16:creationId xmlns:a16="http://schemas.microsoft.com/office/drawing/2014/main" id="{A49E259F-2CDB-426A-A16C-FCDBF66A9718}"/>
              </a:ext>
            </a:extLst>
          </p:cNvPr>
          <p:cNvSpPr>
            <a:spLocks noGrp="1"/>
          </p:cNvSpPr>
          <p:nvPr>
            <p:ph type="sldNum" sz="quarter" idx="12"/>
          </p:nvPr>
        </p:nvSpPr>
        <p:spPr/>
        <p:txBody>
          <a:bodyPr/>
          <a:lstStyle/>
          <a:p>
            <a:fld id="{2E7E47D6-9284-4C93-A18B-ADAF162358BD}" type="slidenum">
              <a:rPr lang="en-IN" smtClean="0"/>
              <a:t>9</a:t>
            </a:fld>
            <a:endParaRPr lang="en-IN"/>
          </a:p>
        </p:txBody>
      </p:sp>
    </p:spTree>
    <p:extLst>
      <p:ext uri="{BB962C8B-B14F-4D97-AF65-F5344CB8AC3E}">
        <p14:creationId xmlns:p14="http://schemas.microsoft.com/office/powerpoint/2010/main" val="271855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3069</TotalTime>
  <Words>921</Words>
  <Application>Microsoft Office PowerPoint</Application>
  <PresentationFormat>Widescreen</PresentationFormat>
  <Paragraphs>160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Bookman Old Style</vt:lpstr>
      <vt:lpstr>Calibri</vt:lpstr>
      <vt:lpstr>Calibri Light</vt:lpstr>
      <vt:lpstr>inter-bold</vt:lpstr>
      <vt:lpstr>inter-regular</vt:lpstr>
      <vt:lpstr>Office Theme</vt:lpstr>
      <vt:lpstr>Machine Learning and its applications</vt:lpstr>
      <vt:lpstr> AI is a bigger concept to create intelligent machines that can simulate human thinking capability and behavior, whereas, machine learning is an application or subset of AI that allows machines to learn from data without being programmed explicitly.</vt:lpstr>
      <vt:lpstr>Machine Learning(ML)</vt:lpstr>
      <vt:lpstr>Why do we need machine learning?</vt:lpstr>
      <vt:lpstr>PowerPoint Presentation</vt:lpstr>
      <vt:lpstr>How does machine learning works?</vt:lpstr>
      <vt:lpstr>Classification of Machine Learning</vt:lpstr>
      <vt:lpstr>Supervised learning</vt:lpstr>
      <vt:lpstr>PowerPoint Presentation</vt:lpstr>
      <vt:lpstr>PowerPoint Presentation</vt:lpstr>
      <vt:lpstr>Unsupervised Learning</vt:lpstr>
      <vt:lpstr>Supervised Vs. Unsupervised</vt:lpstr>
      <vt:lpstr>Reinforced Learning</vt:lpstr>
      <vt:lpstr>Machine Learning Case Study</vt:lpstr>
      <vt:lpstr>Real AI&amp;ML applications in use today</vt:lpstr>
      <vt:lpstr>ML applications in healthcare</vt:lpstr>
      <vt:lpstr>ML applications in finance</vt:lpstr>
      <vt:lpstr>ML applications in education</vt:lpstr>
      <vt:lpstr>ML applications in Travel &amp; Hospitality Industry-Tourism</vt:lpstr>
      <vt:lpstr>ML applications in Communication Sector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and its applications</dc:title>
  <dc:creator>Anju Pratap</dc:creator>
  <cp:lastModifiedBy>Anju Pratap</cp:lastModifiedBy>
  <cp:revision>55</cp:revision>
  <dcterms:created xsi:type="dcterms:W3CDTF">2021-10-31T07:49:50Z</dcterms:created>
  <dcterms:modified xsi:type="dcterms:W3CDTF">2021-11-02T12:34:02Z</dcterms:modified>
</cp:coreProperties>
</file>