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16210-4BC8-4287-AC93-5B639C9B082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263041-EE81-4DDF-BC21-2E34A5BF542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 dirty="0"/>
            <a:t>Data Cleaning and Preparation:</a:t>
          </a:r>
          <a:r>
            <a:rPr lang="en-US" b="0" i="0" baseline="0" dirty="0"/>
            <a:t> Ensure data accuracy by handling missing values and converting data types appropriately.</a:t>
          </a:r>
          <a:endParaRPr lang="en-US" dirty="0"/>
        </a:p>
      </dgm:t>
    </dgm:pt>
    <dgm:pt modelId="{B62B66F7-CDC2-4157-AB12-1F90A3E7C9A2}" type="parTrans" cxnId="{1B18D292-C906-486D-9C34-A93F7B806696}">
      <dgm:prSet/>
      <dgm:spPr/>
      <dgm:t>
        <a:bodyPr/>
        <a:lstStyle/>
        <a:p>
          <a:endParaRPr lang="en-US"/>
        </a:p>
      </dgm:t>
    </dgm:pt>
    <dgm:pt modelId="{3DC5A52A-3703-436A-A9D8-179B6CB6F0DE}" type="sibTrans" cxnId="{1B18D292-C906-486D-9C34-A93F7B806696}">
      <dgm:prSet/>
      <dgm:spPr/>
      <dgm:t>
        <a:bodyPr/>
        <a:lstStyle/>
        <a:p>
          <a:endParaRPr lang="en-US"/>
        </a:p>
      </dgm:t>
    </dgm:pt>
    <dgm:pt modelId="{0F7C6C46-D5FA-4EE6-AAB6-E7E8F27EAB6B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83F955E-3EE1-4CCD-865E-669E9C5171D8}" type="parTrans" cxnId="{B47DE44B-68C0-42CF-AAC1-90CB6F494F28}">
      <dgm:prSet/>
      <dgm:spPr/>
      <dgm:t>
        <a:bodyPr/>
        <a:lstStyle/>
        <a:p>
          <a:endParaRPr lang="en-US"/>
        </a:p>
      </dgm:t>
    </dgm:pt>
    <dgm:pt modelId="{FC025237-E8D9-40D0-90B3-C46800CBF753}" type="sibTrans" cxnId="{B47DE44B-68C0-42CF-AAC1-90CB6F494F28}">
      <dgm:prSet/>
      <dgm:spPr/>
      <dgm:t>
        <a:bodyPr/>
        <a:lstStyle/>
        <a:p>
          <a:endParaRPr lang="en-US"/>
        </a:p>
      </dgm:t>
    </dgm:pt>
    <dgm:pt modelId="{01AE21D7-2CFC-4EEA-9E69-24A672D6C20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 dirty="0"/>
            <a:t>Exploratory Data Analysis (EDA):</a:t>
          </a:r>
          <a:r>
            <a:rPr lang="en-US" b="0" i="0" baseline="0" dirty="0"/>
            <a:t> Identify patterns and trends in views, likes, and comments to understand user engagement. </a:t>
          </a:r>
          <a:endParaRPr lang="en-US" dirty="0"/>
        </a:p>
      </dgm:t>
    </dgm:pt>
    <dgm:pt modelId="{CB0259E8-2B4F-4661-B3D8-DE5FFAC7CACE}" type="parTrans" cxnId="{561D7A50-4266-4183-A294-98D0859EC7FE}">
      <dgm:prSet/>
      <dgm:spPr/>
      <dgm:t>
        <a:bodyPr/>
        <a:lstStyle/>
        <a:p>
          <a:endParaRPr lang="en-US"/>
        </a:p>
      </dgm:t>
    </dgm:pt>
    <dgm:pt modelId="{48F7971D-DA8E-4060-8DCD-9389A53A3422}" type="sibTrans" cxnId="{561D7A50-4266-4183-A294-98D0859EC7FE}">
      <dgm:prSet/>
      <dgm:spPr/>
      <dgm:t>
        <a:bodyPr/>
        <a:lstStyle/>
        <a:p>
          <a:endParaRPr lang="en-US"/>
        </a:p>
      </dgm:t>
    </dgm:pt>
    <dgm:pt modelId="{52254F45-F672-4124-844F-C7D306B2C2F6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0C01D3CA-35F5-4721-9424-D76B790973DC}" type="parTrans" cxnId="{DED5A457-0161-44DE-A48A-323CBE9BB8F2}">
      <dgm:prSet/>
      <dgm:spPr/>
      <dgm:t>
        <a:bodyPr/>
        <a:lstStyle/>
        <a:p>
          <a:endParaRPr lang="en-US"/>
        </a:p>
      </dgm:t>
    </dgm:pt>
    <dgm:pt modelId="{7830A640-5297-4C2D-A790-D89D94316E8B}" type="sibTrans" cxnId="{DED5A457-0161-44DE-A48A-323CBE9BB8F2}">
      <dgm:prSet/>
      <dgm:spPr/>
      <dgm:t>
        <a:bodyPr/>
        <a:lstStyle/>
        <a:p>
          <a:endParaRPr lang="en-US"/>
        </a:p>
      </dgm:t>
    </dgm:pt>
    <dgm:pt modelId="{013FB41C-13FF-4149-B115-F06C3FBEAE8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Identify Key Factors</a:t>
          </a:r>
          <a:r>
            <a:rPr lang="en-US" dirty="0"/>
            <a:t>: </a:t>
          </a:r>
          <a:r>
            <a:rPr lang="en-US" b="0" dirty="0"/>
            <a:t>Determine the factors that significantly influence View counts.</a:t>
          </a:r>
        </a:p>
      </dgm:t>
    </dgm:pt>
    <dgm:pt modelId="{7BFDFE12-A6CC-4446-A68C-E0C13FB7F177}" type="parTrans" cxnId="{8C67571E-3833-496C-8A4F-7F7729259AB0}">
      <dgm:prSet/>
      <dgm:spPr/>
      <dgm:t>
        <a:bodyPr/>
        <a:lstStyle/>
        <a:p>
          <a:endParaRPr lang="en-US"/>
        </a:p>
      </dgm:t>
    </dgm:pt>
    <dgm:pt modelId="{9E39F757-12D1-4DCB-8800-40C8F0D637DF}" type="sibTrans" cxnId="{8C67571E-3833-496C-8A4F-7F7729259AB0}">
      <dgm:prSet/>
      <dgm:spPr/>
      <dgm:t>
        <a:bodyPr/>
        <a:lstStyle/>
        <a:p>
          <a:endParaRPr lang="en-US"/>
        </a:p>
      </dgm:t>
    </dgm:pt>
    <dgm:pt modelId="{71C48137-16D2-4E65-9CF6-B6688B51DA34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E58D6E6B-DA3A-48DD-B2E7-F591DA4211F0}" type="parTrans" cxnId="{17811D60-7F22-4666-A844-853BEE724D8A}">
      <dgm:prSet/>
      <dgm:spPr/>
      <dgm:t>
        <a:bodyPr/>
        <a:lstStyle/>
        <a:p>
          <a:endParaRPr lang="en-US"/>
        </a:p>
      </dgm:t>
    </dgm:pt>
    <dgm:pt modelId="{EEEAA846-6B4E-4462-B723-02960133BB27}" type="sibTrans" cxnId="{17811D60-7F22-4666-A844-853BEE724D8A}">
      <dgm:prSet/>
      <dgm:spPr/>
      <dgm:t>
        <a:bodyPr/>
        <a:lstStyle/>
        <a:p>
          <a:endParaRPr lang="en-US"/>
        </a:p>
      </dgm:t>
    </dgm:pt>
    <dgm:pt modelId="{17639988-9AE2-408C-9A99-A1B42110529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Visualization :  </a:t>
          </a:r>
          <a:r>
            <a:rPr lang="en-US" b="0" dirty="0"/>
            <a:t>Using Tableau, present the factors impacting the ‘View count’ variable in a comprehensible and clear  manner. </a:t>
          </a:r>
        </a:p>
      </dgm:t>
    </dgm:pt>
    <dgm:pt modelId="{4100302C-2BF9-4B10-BC75-6DF939E678D7}" type="parTrans" cxnId="{DA887E5C-1F87-4D77-846A-B37179AC3E0C}">
      <dgm:prSet/>
      <dgm:spPr/>
      <dgm:t>
        <a:bodyPr/>
        <a:lstStyle/>
        <a:p>
          <a:endParaRPr lang="en-US"/>
        </a:p>
      </dgm:t>
    </dgm:pt>
    <dgm:pt modelId="{7CB6A9EC-C992-47F3-BDC8-23A4391FCC2D}" type="sibTrans" cxnId="{DA887E5C-1F87-4D77-846A-B37179AC3E0C}">
      <dgm:prSet/>
      <dgm:spPr/>
      <dgm:t>
        <a:bodyPr/>
        <a:lstStyle/>
        <a:p>
          <a:endParaRPr lang="en-US"/>
        </a:p>
      </dgm:t>
    </dgm:pt>
    <dgm:pt modelId="{868960CE-44BB-430D-8B48-1AC088657FE4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31FA9110-6B43-4C85-A914-B10975D03DCA}" type="parTrans" cxnId="{9DF2184D-F5F6-4BFC-9F94-F6E4E783CF58}">
      <dgm:prSet/>
      <dgm:spPr/>
      <dgm:t>
        <a:bodyPr/>
        <a:lstStyle/>
        <a:p>
          <a:endParaRPr lang="en-US"/>
        </a:p>
      </dgm:t>
    </dgm:pt>
    <dgm:pt modelId="{6336A314-BD2A-462E-A505-C66585B9CCC5}" type="sibTrans" cxnId="{9DF2184D-F5F6-4BFC-9F94-F6E4E783CF58}">
      <dgm:prSet/>
      <dgm:spPr/>
      <dgm:t>
        <a:bodyPr/>
        <a:lstStyle/>
        <a:p>
          <a:endParaRPr lang="en-US"/>
        </a:p>
      </dgm:t>
    </dgm:pt>
    <dgm:pt modelId="{6604676C-C35D-499F-AAF6-C9A6684337E1}" type="pres">
      <dgm:prSet presAssocID="{7AD16210-4BC8-4287-AC93-5B639C9B0824}" presName="root" presStyleCnt="0">
        <dgm:presLayoutVars>
          <dgm:dir/>
          <dgm:resizeHandles val="exact"/>
        </dgm:presLayoutVars>
      </dgm:prSet>
      <dgm:spPr/>
    </dgm:pt>
    <dgm:pt modelId="{29F1C8BF-73DD-4904-9EA3-04D6B6654DB0}" type="pres">
      <dgm:prSet presAssocID="{49263041-EE81-4DDF-BC21-2E34A5BF5420}" presName="compNode" presStyleCnt="0"/>
      <dgm:spPr/>
    </dgm:pt>
    <dgm:pt modelId="{43A8A113-1286-4A5E-83E6-EBB08AE5A7B1}" type="pres">
      <dgm:prSet presAssocID="{49263041-EE81-4DDF-BC21-2E34A5BF54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7AC3182E-84AE-48DC-8D4C-86ECF079E01D}" type="pres">
      <dgm:prSet presAssocID="{49263041-EE81-4DDF-BC21-2E34A5BF5420}" presName="iconSpace" presStyleCnt="0"/>
      <dgm:spPr/>
    </dgm:pt>
    <dgm:pt modelId="{7AF0AAFD-C3AB-400A-BBAB-827F3A176AE4}" type="pres">
      <dgm:prSet presAssocID="{49263041-EE81-4DDF-BC21-2E34A5BF5420}" presName="parTx" presStyleLbl="revTx" presStyleIdx="0" presStyleCnt="8">
        <dgm:presLayoutVars>
          <dgm:chMax val="0"/>
          <dgm:chPref val="0"/>
        </dgm:presLayoutVars>
      </dgm:prSet>
      <dgm:spPr/>
    </dgm:pt>
    <dgm:pt modelId="{77F8FB45-5E7B-42DF-A63E-F45A3F3CF678}" type="pres">
      <dgm:prSet presAssocID="{49263041-EE81-4DDF-BC21-2E34A5BF5420}" presName="txSpace" presStyleCnt="0"/>
      <dgm:spPr/>
    </dgm:pt>
    <dgm:pt modelId="{9D8DCA45-8204-4F20-A603-F93FCE1829F4}" type="pres">
      <dgm:prSet presAssocID="{49263041-EE81-4DDF-BC21-2E34A5BF5420}" presName="desTx" presStyleLbl="revTx" presStyleIdx="1" presStyleCnt="8">
        <dgm:presLayoutVars/>
      </dgm:prSet>
      <dgm:spPr/>
    </dgm:pt>
    <dgm:pt modelId="{9C5CA2A3-0B65-413E-8F80-4EB4671E897A}" type="pres">
      <dgm:prSet presAssocID="{3DC5A52A-3703-436A-A9D8-179B6CB6F0DE}" presName="sibTrans" presStyleCnt="0"/>
      <dgm:spPr/>
    </dgm:pt>
    <dgm:pt modelId="{C08F0CEB-0F25-46E2-9023-5874717879C8}" type="pres">
      <dgm:prSet presAssocID="{01AE21D7-2CFC-4EEA-9E69-24A672D6C203}" presName="compNode" presStyleCnt="0"/>
      <dgm:spPr/>
    </dgm:pt>
    <dgm:pt modelId="{73CDE525-7DE3-4334-9E36-A215BBACDDA3}" type="pres">
      <dgm:prSet presAssocID="{01AE21D7-2CFC-4EEA-9E69-24A672D6C20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948D25A9-022E-4656-BAE8-BDE7CF8B1F8F}" type="pres">
      <dgm:prSet presAssocID="{01AE21D7-2CFC-4EEA-9E69-24A672D6C203}" presName="iconSpace" presStyleCnt="0"/>
      <dgm:spPr/>
    </dgm:pt>
    <dgm:pt modelId="{948E914C-2CE9-4EB7-BCAA-CD14BAF79BFC}" type="pres">
      <dgm:prSet presAssocID="{01AE21D7-2CFC-4EEA-9E69-24A672D6C203}" presName="parTx" presStyleLbl="revTx" presStyleIdx="2" presStyleCnt="8">
        <dgm:presLayoutVars>
          <dgm:chMax val="0"/>
          <dgm:chPref val="0"/>
        </dgm:presLayoutVars>
      </dgm:prSet>
      <dgm:spPr/>
    </dgm:pt>
    <dgm:pt modelId="{9B5258E6-7112-45AB-93AD-2CB8D2009922}" type="pres">
      <dgm:prSet presAssocID="{01AE21D7-2CFC-4EEA-9E69-24A672D6C203}" presName="txSpace" presStyleCnt="0"/>
      <dgm:spPr/>
    </dgm:pt>
    <dgm:pt modelId="{8C94685E-AFBC-45F1-800C-9167B873F9FF}" type="pres">
      <dgm:prSet presAssocID="{01AE21D7-2CFC-4EEA-9E69-24A672D6C203}" presName="desTx" presStyleLbl="revTx" presStyleIdx="3" presStyleCnt="8">
        <dgm:presLayoutVars/>
      </dgm:prSet>
      <dgm:spPr/>
    </dgm:pt>
    <dgm:pt modelId="{769C42E3-FA79-480A-8CF3-39291FAF5415}" type="pres">
      <dgm:prSet presAssocID="{48F7971D-DA8E-4060-8DCD-9389A53A3422}" presName="sibTrans" presStyleCnt="0"/>
      <dgm:spPr/>
    </dgm:pt>
    <dgm:pt modelId="{96877A3C-C682-4397-B50D-874DBF6C05F6}" type="pres">
      <dgm:prSet presAssocID="{013FB41C-13FF-4149-B115-F06C3FBEAE8E}" presName="compNode" presStyleCnt="0"/>
      <dgm:spPr/>
    </dgm:pt>
    <dgm:pt modelId="{5F3DF348-8618-4670-B7CD-CBE107B72836}" type="pres">
      <dgm:prSet presAssocID="{013FB41C-13FF-4149-B115-F06C3FBEAE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8381006-6244-4E63-8BB1-08008DDACD3B}" type="pres">
      <dgm:prSet presAssocID="{013FB41C-13FF-4149-B115-F06C3FBEAE8E}" presName="iconSpace" presStyleCnt="0"/>
      <dgm:spPr/>
    </dgm:pt>
    <dgm:pt modelId="{326E8A0B-F835-426D-99E0-FCB2146ABD53}" type="pres">
      <dgm:prSet presAssocID="{013FB41C-13FF-4149-B115-F06C3FBEAE8E}" presName="parTx" presStyleLbl="revTx" presStyleIdx="4" presStyleCnt="8">
        <dgm:presLayoutVars>
          <dgm:chMax val="0"/>
          <dgm:chPref val="0"/>
        </dgm:presLayoutVars>
      </dgm:prSet>
      <dgm:spPr/>
    </dgm:pt>
    <dgm:pt modelId="{622648F5-7686-40D7-BECD-EEE1DCE148A8}" type="pres">
      <dgm:prSet presAssocID="{013FB41C-13FF-4149-B115-F06C3FBEAE8E}" presName="txSpace" presStyleCnt="0"/>
      <dgm:spPr/>
    </dgm:pt>
    <dgm:pt modelId="{E1D99817-B539-4FD6-B903-2BD0D532340A}" type="pres">
      <dgm:prSet presAssocID="{013FB41C-13FF-4149-B115-F06C3FBEAE8E}" presName="desTx" presStyleLbl="revTx" presStyleIdx="5" presStyleCnt="8">
        <dgm:presLayoutVars/>
      </dgm:prSet>
      <dgm:spPr/>
    </dgm:pt>
    <dgm:pt modelId="{EFECA7C0-A2E2-4C3A-AA65-3D15F2540D25}" type="pres">
      <dgm:prSet presAssocID="{9E39F757-12D1-4DCB-8800-40C8F0D637DF}" presName="sibTrans" presStyleCnt="0"/>
      <dgm:spPr/>
    </dgm:pt>
    <dgm:pt modelId="{2E468896-6858-4BB4-A978-1C9F9BA69783}" type="pres">
      <dgm:prSet presAssocID="{17639988-9AE2-408C-9A99-A1B421105297}" presName="compNode" presStyleCnt="0"/>
      <dgm:spPr/>
    </dgm:pt>
    <dgm:pt modelId="{F0FA573D-5E64-40D7-B2C5-5CEBAA1ABCD3}" type="pres">
      <dgm:prSet presAssocID="{17639988-9AE2-408C-9A99-A1B42110529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D597A14B-BDDF-43B6-BBED-77FB902FEE1D}" type="pres">
      <dgm:prSet presAssocID="{17639988-9AE2-408C-9A99-A1B421105297}" presName="iconSpace" presStyleCnt="0"/>
      <dgm:spPr/>
    </dgm:pt>
    <dgm:pt modelId="{B384316A-AD83-425E-B7E9-54AC057B240A}" type="pres">
      <dgm:prSet presAssocID="{17639988-9AE2-408C-9A99-A1B421105297}" presName="parTx" presStyleLbl="revTx" presStyleIdx="6" presStyleCnt="8">
        <dgm:presLayoutVars>
          <dgm:chMax val="0"/>
          <dgm:chPref val="0"/>
        </dgm:presLayoutVars>
      </dgm:prSet>
      <dgm:spPr/>
    </dgm:pt>
    <dgm:pt modelId="{F87C14D2-FDB8-46C0-AAC0-7940D5FAAFB9}" type="pres">
      <dgm:prSet presAssocID="{17639988-9AE2-408C-9A99-A1B421105297}" presName="txSpace" presStyleCnt="0"/>
      <dgm:spPr/>
    </dgm:pt>
    <dgm:pt modelId="{2D0CDA54-8011-48DD-AF7C-E96955221F37}" type="pres">
      <dgm:prSet presAssocID="{17639988-9AE2-408C-9A99-A1B421105297}" presName="desTx" presStyleLbl="revTx" presStyleIdx="7" presStyleCnt="8">
        <dgm:presLayoutVars/>
      </dgm:prSet>
      <dgm:spPr/>
    </dgm:pt>
  </dgm:ptLst>
  <dgm:cxnLst>
    <dgm:cxn modelId="{C1270418-C927-44BF-A68C-513E3F275D56}" type="presOf" srcId="{0F7C6C46-D5FA-4EE6-AAB6-E7E8F27EAB6B}" destId="{9D8DCA45-8204-4F20-A603-F93FCE1829F4}" srcOrd="0" destOrd="0" presId="urn:microsoft.com/office/officeart/2018/2/layout/IconLabelDescriptionList"/>
    <dgm:cxn modelId="{40B52A1E-87A8-4053-BD84-A041CB3783C6}" type="presOf" srcId="{71C48137-16D2-4E65-9CF6-B6688B51DA34}" destId="{E1D99817-B539-4FD6-B903-2BD0D532340A}" srcOrd="0" destOrd="0" presId="urn:microsoft.com/office/officeart/2018/2/layout/IconLabelDescriptionList"/>
    <dgm:cxn modelId="{8C67571E-3833-496C-8A4F-7F7729259AB0}" srcId="{7AD16210-4BC8-4287-AC93-5B639C9B0824}" destId="{013FB41C-13FF-4149-B115-F06C3FBEAE8E}" srcOrd="2" destOrd="0" parTransId="{7BFDFE12-A6CC-4446-A68C-E0C13FB7F177}" sibTransId="{9E39F757-12D1-4DCB-8800-40C8F0D637DF}"/>
    <dgm:cxn modelId="{DA887E5C-1F87-4D77-846A-B37179AC3E0C}" srcId="{7AD16210-4BC8-4287-AC93-5B639C9B0824}" destId="{17639988-9AE2-408C-9A99-A1B421105297}" srcOrd="3" destOrd="0" parTransId="{4100302C-2BF9-4B10-BC75-6DF939E678D7}" sibTransId="{7CB6A9EC-C992-47F3-BDC8-23A4391FCC2D}"/>
    <dgm:cxn modelId="{17811D60-7F22-4666-A844-853BEE724D8A}" srcId="{013FB41C-13FF-4149-B115-F06C3FBEAE8E}" destId="{71C48137-16D2-4E65-9CF6-B6688B51DA34}" srcOrd="0" destOrd="0" parTransId="{E58D6E6B-DA3A-48DD-B2E7-F591DA4211F0}" sibTransId="{EEEAA846-6B4E-4462-B723-02960133BB27}"/>
    <dgm:cxn modelId="{B47DE44B-68C0-42CF-AAC1-90CB6F494F28}" srcId="{49263041-EE81-4DDF-BC21-2E34A5BF5420}" destId="{0F7C6C46-D5FA-4EE6-AAB6-E7E8F27EAB6B}" srcOrd="0" destOrd="0" parTransId="{D83F955E-3EE1-4CCD-865E-669E9C5171D8}" sibTransId="{FC025237-E8D9-40D0-90B3-C46800CBF753}"/>
    <dgm:cxn modelId="{9DF2184D-F5F6-4BFC-9F94-F6E4E783CF58}" srcId="{17639988-9AE2-408C-9A99-A1B421105297}" destId="{868960CE-44BB-430D-8B48-1AC088657FE4}" srcOrd="0" destOrd="0" parTransId="{31FA9110-6B43-4C85-A914-B10975D03DCA}" sibTransId="{6336A314-BD2A-462E-A505-C66585B9CCC5}"/>
    <dgm:cxn modelId="{54B83650-7007-40DB-9F1E-200F5CDCF633}" type="presOf" srcId="{868960CE-44BB-430D-8B48-1AC088657FE4}" destId="{2D0CDA54-8011-48DD-AF7C-E96955221F37}" srcOrd="0" destOrd="0" presId="urn:microsoft.com/office/officeart/2018/2/layout/IconLabelDescriptionList"/>
    <dgm:cxn modelId="{561D7A50-4266-4183-A294-98D0859EC7FE}" srcId="{7AD16210-4BC8-4287-AC93-5B639C9B0824}" destId="{01AE21D7-2CFC-4EEA-9E69-24A672D6C203}" srcOrd="1" destOrd="0" parTransId="{CB0259E8-2B4F-4661-B3D8-DE5FFAC7CACE}" sibTransId="{48F7971D-DA8E-4060-8DCD-9389A53A3422}"/>
    <dgm:cxn modelId="{DED5A457-0161-44DE-A48A-323CBE9BB8F2}" srcId="{01AE21D7-2CFC-4EEA-9E69-24A672D6C203}" destId="{52254F45-F672-4124-844F-C7D306B2C2F6}" srcOrd="0" destOrd="0" parTransId="{0C01D3CA-35F5-4721-9424-D76B790973DC}" sibTransId="{7830A640-5297-4C2D-A790-D89D94316E8B}"/>
    <dgm:cxn modelId="{D3FF3581-7665-47F4-A03F-5182840C0020}" type="presOf" srcId="{17639988-9AE2-408C-9A99-A1B421105297}" destId="{B384316A-AD83-425E-B7E9-54AC057B240A}" srcOrd="0" destOrd="0" presId="urn:microsoft.com/office/officeart/2018/2/layout/IconLabelDescriptionList"/>
    <dgm:cxn modelId="{523CA683-6A61-40FB-98F0-D994BDE3B44C}" type="presOf" srcId="{7AD16210-4BC8-4287-AC93-5B639C9B0824}" destId="{6604676C-C35D-499F-AAF6-C9A6684337E1}" srcOrd="0" destOrd="0" presId="urn:microsoft.com/office/officeart/2018/2/layout/IconLabelDescriptionList"/>
    <dgm:cxn modelId="{1B18D292-C906-486D-9C34-A93F7B806696}" srcId="{7AD16210-4BC8-4287-AC93-5B639C9B0824}" destId="{49263041-EE81-4DDF-BC21-2E34A5BF5420}" srcOrd="0" destOrd="0" parTransId="{B62B66F7-CDC2-4157-AB12-1F90A3E7C9A2}" sibTransId="{3DC5A52A-3703-436A-A9D8-179B6CB6F0DE}"/>
    <dgm:cxn modelId="{B8EAB397-78BC-4D92-AB90-C0E65E70EA28}" type="presOf" srcId="{01AE21D7-2CFC-4EEA-9E69-24A672D6C203}" destId="{948E914C-2CE9-4EB7-BCAA-CD14BAF79BFC}" srcOrd="0" destOrd="0" presId="urn:microsoft.com/office/officeart/2018/2/layout/IconLabelDescriptionList"/>
    <dgm:cxn modelId="{A0D4449B-2F90-4CFD-BAD1-9A054E94D6BC}" type="presOf" srcId="{013FB41C-13FF-4149-B115-F06C3FBEAE8E}" destId="{326E8A0B-F835-426D-99E0-FCB2146ABD53}" srcOrd="0" destOrd="0" presId="urn:microsoft.com/office/officeart/2018/2/layout/IconLabelDescriptionList"/>
    <dgm:cxn modelId="{B0C7C4BF-0FF0-4A58-800B-5CFB16107ACC}" type="presOf" srcId="{49263041-EE81-4DDF-BC21-2E34A5BF5420}" destId="{7AF0AAFD-C3AB-400A-BBAB-827F3A176AE4}" srcOrd="0" destOrd="0" presId="urn:microsoft.com/office/officeart/2018/2/layout/IconLabelDescriptionList"/>
    <dgm:cxn modelId="{EB45E0F6-6C16-48D9-BECC-8A1D83FDEEC3}" type="presOf" srcId="{52254F45-F672-4124-844F-C7D306B2C2F6}" destId="{8C94685E-AFBC-45F1-800C-9167B873F9FF}" srcOrd="0" destOrd="0" presId="urn:microsoft.com/office/officeart/2018/2/layout/IconLabelDescriptionList"/>
    <dgm:cxn modelId="{66660338-392A-4B54-B710-8CC154DEE7BC}" type="presParOf" srcId="{6604676C-C35D-499F-AAF6-C9A6684337E1}" destId="{29F1C8BF-73DD-4904-9EA3-04D6B6654DB0}" srcOrd="0" destOrd="0" presId="urn:microsoft.com/office/officeart/2018/2/layout/IconLabelDescriptionList"/>
    <dgm:cxn modelId="{A3B3BDF2-0A9C-44FE-954E-6F61E8CBC805}" type="presParOf" srcId="{29F1C8BF-73DD-4904-9EA3-04D6B6654DB0}" destId="{43A8A113-1286-4A5E-83E6-EBB08AE5A7B1}" srcOrd="0" destOrd="0" presId="urn:microsoft.com/office/officeart/2018/2/layout/IconLabelDescriptionList"/>
    <dgm:cxn modelId="{7428E57D-A1F5-4539-9711-C1DEEDB5AB22}" type="presParOf" srcId="{29F1C8BF-73DD-4904-9EA3-04D6B6654DB0}" destId="{7AC3182E-84AE-48DC-8D4C-86ECF079E01D}" srcOrd="1" destOrd="0" presId="urn:microsoft.com/office/officeart/2018/2/layout/IconLabelDescriptionList"/>
    <dgm:cxn modelId="{2DF6599D-BB08-41F0-A91C-32ED3993B234}" type="presParOf" srcId="{29F1C8BF-73DD-4904-9EA3-04D6B6654DB0}" destId="{7AF0AAFD-C3AB-400A-BBAB-827F3A176AE4}" srcOrd="2" destOrd="0" presId="urn:microsoft.com/office/officeart/2018/2/layout/IconLabelDescriptionList"/>
    <dgm:cxn modelId="{E35978D2-908A-4CF9-8FCB-862C89491DB5}" type="presParOf" srcId="{29F1C8BF-73DD-4904-9EA3-04D6B6654DB0}" destId="{77F8FB45-5E7B-42DF-A63E-F45A3F3CF678}" srcOrd="3" destOrd="0" presId="urn:microsoft.com/office/officeart/2018/2/layout/IconLabelDescriptionList"/>
    <dgm:cxn modelId="{173CC7DF-EA21-470C-A29D-E013B8C961D0}" type="presParOf" srcId="{29F1C8BF-73DD-4904-9EA3-04D6B6654DB0}" destId="{9D8DCA45-8204-4F20-A603-F93FCE1829F4}" srcOrd="4" destOrd="0" presId="urn:microsoft.com/office/officeart/2018/2/layout/IconLabelDescriptionList"/>
    <dgm:cxn modelId="{BDFC4E97-533B-48D7-B31C-2C6D4584A414}" type="presParOf" srcId="{6604676C-C35D-499F-AAF6-C9A6684337E1}" destId="{9C5CA2A3-0B65-413E-8F80-4EB4671E897A}" srcOrd="1" destOrd="0" presId="urn:microsoft.com/office/officeart/2018/2/layout/IconLabelDescriptionList"/>
    <dgm:cxn modelId="{D32E5B9C-BD14-4702-A70A-7D22910B8286}" type="presParOf" srcId="{6604676C-C35D-499F-AAF6-C9A6684337E1}" destId="{C08F0CEB-0F25-46E2-9023-5874717879C8}" srcOrd="2" destOrd="0" presId="urn:microsoft.com/office/officeart/2018/2/layout/IconLabelDescriptionList"/>
    <dgm:cxn modelId="{EA97D6A0-A2C4-47AE-B55C-9D27E65ECC74}" type="presParOf" srcId="{C08F0CEB-0F25-46E2-9023-5874717879C8}" destId="{73CDE525-7DE3-4334-9E36-A215BBACDDA3}" srcOrd="0" destOrd="0" presId="urn:microsoft.com/office/officeart/2018/2/layout/IconLabelDescriptionList"/>
    <dgm:cxn modelId="{0AB59FB4-2BB3-410F-B1AC-2E649CE2959F}" type="presParOf" srcId="{C08F0CEB-0F25-46E2-9023-5874717879C8}" destId="{948D25A9-022E-4656-BAE8-BDE7CF8B1F8F}" srcOrd="1" destOrd="0" presId="urn:microsoft.com/office/officeart/2018/2/layout/IconLabelDescriptionList"/>
    <dgm:cxn modelId="{8C5E5944-6193-499D-A615-613206208AFF}" type="presParOf" srcId="{C08F0CEB-0F25-46E2-9023-5874717879C8}" destId="{948E914C-2CE9-4EB7-BCAA-CD14BAF79BFC}" srcOrd="2" destOrd="0" presId="urn:microsoft.com/office/officeart/2018/2/layout/IconLabelDescriptionList"/>
    <dgm:cxn modelId="{8FAA4FCE-09CF-4136-9755-95475A9CE44D}" type="presParOf" srcId="{C08F0CEB-0F25-46E2-9023-5874717879C8}" destId="{9B5258E6-7112-45AB-93AD-2CB8D2009922}" srcOrd="3" destOrd="0" presId="urn:microsoft.com/office/officeart/2018/2/layout/IconLabelDescriptionList"/>
    <dgm:cxn modelId="{14D8C086-9B97-4619-9CF2-519DF6267032}" type="presParOf" srcId="{C08F0CEB-0F25-46E2-9023-5874717879C8}" destId="{8C94685E-AFBC-45F1-800C-9167B873F9FF}" srcOrd="4" destOrd="0" presId="urn:microsoft.com/office/officeart/2018/2/layout/IconLabelDescriptionList"/>
    <dgm:cxn modelId="{EBD0E726-32A7-4F5F-BB75-DEF7DC5879F6}" type="presParOf" srcId="{6604676C-C35D-499F-AAF6-C9A6684337E1}" destId="{769C42E3-FA79-480A-8CF3-39291FAF5415}" srcOrd="3" destOrd="0" presId="urn:microsoft.com/office/officeart/2018/2/layout/IconLabelDescriptionList"/>
    <dgm:cxn modelId="{D6F1D999-F591-419F-BF31-B3CAE98F494D}" type="presParOf" srcId="{6604676C-C35D-499F-AAF6-C9A6684337E1}" destId="{96877A3C-C682-4397-B50D-874DBF6C05F6}" srcOrd="4" destOrd="0" presId="urn:microsoft.com/office/officeart/2018/2/layout/IconLabelDescriptionList"/>
    <dgm:cxn modelId="{9507F3D1-3E08-4553-A445-C758BBA34132}" type="presParOf" srcId="{96877A3C-C682-4397-B50D-874DBF6C05F6}" destId="{5F3DF348-8618-4670-B7CD-CBE107B72836}" srcOrd="0" destOrd="0" presId="urn:microsoft.com/office/officeart/2018/2/layout/IconLabelDescriptionList"/>
    <dgm:cxn modelId="{DB534A2D-22D0-4FA7-8A3B-86B55596EBDC}" type="presParOf" srcId="{96877A3C-C682-4397-B50D-874DBF6C05F6}" destId="{C8381006-6244-4E63-8BB1-08008DDACD3B}" srcOrd="1" destOrd="0" presId="urn:microsoft.com/office/officeart/2018/2/layout/IconLabelDescriptionList"/>
    <dgm:cxn modelId="{2E8ABD3D-0369-4EC2-AEC3-9DE96D8AFA7F}" type="presParOf" srcId="{96877A3C-C682-4397-B50D-874DBF6C05F6}" destId="{326E8A0B-F835-426D-99E0-FCB2146ABD53}" srcOrd="2" destOrd="0" presId="urn:microsoft.com/office/officeart/2018/2/layout/IconLabelDescriptionList"/>
    <dgm:cxn modelId="{BA0D8893-B0BA-4DFE-A7F9-7D831D23E684}" type="presParOf" srcId="{96877A3C-C682-4397-B50D-874DBF6C05F6}" destId="{622648F5-7686-40D7-BECD-EEE1DCE148A8}" srcOrd="3" destOrd="0" presId="urn:microsoft.com/office/officeart/2018/2/layout/IconLabelDescriptionList"/>
    <dgm:cxn modelId="{1580DC0D-49E4-44B4-899D-F4607B5AEE33}" type="presParOf" srcId="{96877A3C-C682-4397-B50D-874DBF6C05F6}" destId="{E1D99817-B539-4FD6-B903-2BD0D532340A}" srcOrd="4" destOrd="0" presId="urn:microsoft.com/office/officeart/2018/2/layout/IconLabelDescriptionList"/>
    <dgm:cxn modelId="{DC717FEB-C3E5-49AE-813D-0ED844384FEB}" type="presParOf" srcId="{6604676C-C35D-499F-AAF6-C9A6684337E1}" destId="{EFECA7C0-A2E2-4C3A-AA65-3D15F2540D25}" srcOrd="5" destOrd="0" presId="urn:microsoft.com/office/officeart/2018/2/layout/IconLabelDescriptionList"/>
    <dgm:cxn modelId="{0034C864-0B4A-4A5F-A482-60C962E91A10}" type="presParOf" srcId="{6604676C-C35D-499F-AAF6-C9A6684337E1}" destId="{2E468896-6858-4BB4-A978-1C9F9BA69783}" srcOrd="6" destOrd="0" presId="urn:microsoft.com/office/officeart/2018/2/layout/IconLabelDescriptionList"/>
    <dgm:cxn modelId="{B9AD939E-5EEA-43AC-94B2-E30622418938}" type="presParOf" srcId="{2E468896-6858-4BB4-A978-1C9F9BA69783}" destId="{F0FA573D-5E64-40D7-B2C5-5CEBAA1ABCD3}" srcOrd="0" destOrd="0" presId="urn:microsoft.com/office/officeart/2018/2/layout/IconLabelDescriptionList"/>
    <dgm:cxn modelId="{86C70606-C07E-4757-ADCB-75E65981FBEC}" type="presParOf" srcId="{2E468896-6858-4BB4-A978-1C9F9BA69783}" destId="{D597A14B-BDDF-43B6-BBED-77FB902FEE1D}" srcOrd="1" destOrd="0" presId="urn:microsoft.com/office/officeart/2018/2/layout/IconLabelDescriptionList"/>
    <dgm:cxn modelId="{EC402071-2E7C-4CA9-AFDC-CA6117A768A6}" type="presParOf" srcId="{2E468896-6858-4BB4-A978-1C9F9BA69783}" destId="{B384316A-AD83-425E-B7E9-54AC057B240A}" srcOrd="2" destOrd="0" presId="urn:microsoft.com/office/officeart/2018/2/layout/IconLabelDescriptionList"/>
    <dgm:cxn modelId="{92AFC3E4-A78F-4787-8A52-44C5218FCD5A}" type="presParOf" srcId="{2E468896-6858-4BB4-A978-1C9F9BA69783}" destId="{F87C14D2-FDB8-46C0-AAC0-7940D5FAAFB9}" srcOrd="3" destOrd="0" presId="urn:microsoft.com/office/officeart/2018/2/layout/IconLabelDescriptionList"/>
    <dgm:cxn modelId="{50F7A9F3-E090-4E05-8964-22A5906417BE}" type="presParOf" srcId="{2E468896-6858-4BB4-A978-1C9F9BA69783}" destId="{2D0CDA54-8011-48DD-AF7C-E96955221F3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C25D2F-46D5-4811-9FBA-B8EC55C3E0F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31C223-B12E-48A4-8EE5-DECB9A2601B2}">
      <dgm:prSet custT="1"/>
      <dgm:spPr/>
      <dgm:t>
        <a:bodyPr/>
        <a:lstStyle/>
        <a:p>
          <a:r>
            <a:rPr lang="en-US" sz="1600" b="1" i="0" baseline="0" dirty="0"/>
            <a:t>Dataset Composition</a:t>
          </a:r>
          <a:r>
            <a:rPr lang="en-US" sz="1400" b="1" i="0" baseline="0" dirty="0"/>
            <a:t>:</a:t>
          </a:r>
          <a:r>
            <a:rPr lang="en-US" sz="1400" b="0" i="0" baseline="0" dirty="0"/>
            <a:t> Includes video ID, channel title, video title, description, tags, published date, view count, like count, favorite count, comment count, duration, definition, and captions.</a:t>
          </a:r>
          <a:endParaRPr lang="en-US" sz="1400" dirty="0"/>
        </a:p>
      </dgm:t>
    </dgm:pt>
    <dgm:pt modelId="{F3B37A51-6FD8-45F9-A988-4EE822462039}" type="parTrans" cxnId="{13F7861C-54E8-43A7-A102-69FA8336917B}">
      <dgm:prSet/>
      <dgm:spPr/>
      <dgm:t>
        <a:bodyPr/>
        <a:lstStyle/>
        <a:p>
          <a:endParaRPr lang="en-US"/>
        </a:p>
      </dgm:t>
    </dgm:pt>
    <dgm:pt modelId="{88C4503F-9015-44F8-8F67-9C320B84D0D3}" type="sibTrans" cxnId="{13F7861C-54E8-43A7-A102-69FA8336917B}">
      <dgm:prSet/>
      <dgm:spPr/>
      <dgm:t>
        <a:bodyPr/>
        <a:lstStyle/>
        <a:p>
          <a:endParaRPr lang="en-US"/>
        </a:p>
      </dgm:t>
    </dgm:pt>
    <dgm:pt modelId="{D7C1694A-E40B-48A2-B864-6B027C9AA1AF}">
      <dgm:prSet custT="1"/>
      <dgm:spPr/>
      <dgm:t>
        <a:bodyPr/>
        <a:lstStyle/>
        <a:p>
          <a:r>
            <a:rPr lang="en-US" sz="1600" b="1" i="0" baseline="0" dirty="0"/>
            <a:t>Time Range:</a:t>
          </a:r>
          <a:r>
            <a:rPr lang="en-US" sz="1600" b="0" i="0" baseline="0" dirty="0"/>
            <a:t> </a:t>
          </a:r>
          <a:r>
            <a:rPr lang="en-US" sz="1400" b="0" i="0" baseline="0" dirty="0"/>
            <a:t>Spans multiple years, allowing analysis of trends and changes in YouTube song video performance over time.</a:t>
          </a:r>
          <a:endParaRPr lang="en-US" sz="1400" dirty="0"/>
        </a:p>
      </dgm:t>
    </dgm:pt>
    <dgm:pt modelId="{7544A757-3EF6-4EF3-B1B0-A6424633E29C}" type="parTrans" cxnId="{C6A6BEE7-F9EC-49E6-937B-37FBC6F9FE05}">
      <dgm:prSet/>
      <dgm:spPr/>
      <dgm:t>
        <a:bodyPr/>
        <a:lstStyle/>
        <a:p>
          <a:endParaRPr lang="en-US"/>
        </a:p>
      </dgm:t>
    </dgm:pt>
    <dgm:pt modelId="{DB1E8D07-465A-4B7C-ABFE-2E9E690A31EE}" type="sibTrans" cxnId="{C6A6BEE7-F9EC-49E6-937B-37FBC6F9FE05}">
      <dgm:prSet/>
      <dgm:spPr/>
      <dgm:t>
        <a:bodyPr/>
        <a:lstStyle/>
        <a:p>
          <a:endParaRPr lang="en-US"/>
        </a:p>
      </dgm:t>
    </dgm:pt>
    <dgm:pt modelId="{50DE09BE-DD23-4C1C-BE64-AFBC7294815E}">
      <dgm:prSet custT="1"/>
      <dgm:spPr/>
      <dgm:t>
        <a:bodyPr/>
        <a:lstStyle/>
        <a:p>
          <a:r>
            <a:rPr lang="en-US" sz="1600" b="1" i="0" baseline="0" dirty="0"/>
            <a:t>Volume:</a:t>
          </a:r>
          <a:r>
            <a:rPr lang="en-US" sz="1600" b="0" i="0" baseline="0" dirty="0"/>
            <a:t> </a:t>
          </a:r>
          <a:r>
            <a:rPr lang="en-US" sz="1400" b="0" i="0" baseline="0" dirty="0"/>
            <a:t>Contains a significant number of entries, providing a robust dataset for analysis.</a:t>
          </a:r>
          <a:endParaRPr lang="en-US" sz="1400" dirty="0"/>
        </a:p>
      </dgm:t>
    </dgm:pt>
    <dgm:pt modelId="{3D7614B7-722C-4CD5-BDCD-AB49BB377BE7}" type="parTrans" cxnId="{A5F39A93-BDB4-48E0-BAC9-9CBF1213E373}">
      <dgm:prSet/>
      <dgm:spPr/>
      <dgm:t>
        <a:bodyPr/>
        <a:lstStyle/>
        <a:p>
          <a:endParaRPr lang="en-US"/>
        </a:p>
      </dgm:t>
    </dgm:pt>
    <dgm:pt modelId="{168B2CC1-E90E-44C8-89C0-920389729EFE}" type="sibTrans" cxnId="{A5F39A93-BDB4-48E0-BAC9-9CBF1213E373}">
      <dgm:prSet/>
      <dgm:spPr/>
      <dgm:t>
        <a:bodyPr/>
        <a:lstStyle/>
        <a:p>
          <a:endParaRPr lang="en-US"/>
        </a:p>
      </dgm:t>
    </dgm:pt>
    <dgm:pt modelId="{602113D8-A743-4D48-9518-F7D5441EE6E8}">
      <dgm:prSet custT="1"/>
      <dgm:spPr/>
      <dgm:t>
        <a:bodyPr/>
        <a:lstStyle/>
        <a:p>
          <a:r>
            <a:rPr lang="en-US" sz="1600" b="1" i="0" baseline="0" dirty="0"/>
            <a:t>Diverse Metrics:</a:t>
          </a:r>
          <a:r>
            <a:rPr lang="en-US" sz="1600" b="0" i="0" baseline="0" dirty="0"/>
            <a:t> </a:t>
          </a:r>
          <a:r>
            <a:rPr lang="en-US" sz="1400" b="0" i="0" baseline="0" dirty="0"/>
            <a:t>Captures various user engagement and content characteristics for comprehensive video performance analysis</a:t>
          </a:r>
          <a:r>
            <a:rPr lang="en-US" sz="1600" b="0" i="0" baseline="0" dirty="0"/>
            <a:t>. </a:t>
          </a:r>
          <a:endParaRPr lang="en-US" sz="1600" dirty="0"/>
        </a:p>
      </dgm:t>
    </dgm:pt>
    <dgm:pt modelId="{72D4A612-758E-4544-8DEC-BFD9FE5344FE}" type="parTrans" cxnId="{D99D7B11-486E-4B34-A89B-443EA83774E3}">
      <dgm:prSet/>
      <dgm:spPr/>
      <dgm:t>
        <a:bodyPr/>
        <a:lstStyle/>
        <a:p>
          <a:endParaRPr lang="en-US"/>
        </a:p>
      </dgm:t>
    </dgm:pt>
    <dgm:pt modelId="{B7306E9A-1ABA-42DE-85D3-DEC00047B189}" type="sibTrans" cxnId="{D99D7B11-486E-4B34-A89B-443EA83774E3}">
      <dgm:prSet/>
      <dgm:spPr/>
      <dgm:t>
        <a:bodyPr/>
        <a:lstStyle/>
        <a:p>
          <a:endParaRPr lang="en-US"/>
        </a:p>
      </dgm:t>
    </dgm:pt>
    <dgm:pt modelId="{05650DA3-A1F6-4507-B77A-235FA39C98DF}" type="pres">
      <dgm:prSet presAssocID="{9CC25D2F-46D5-4811-9FBA-B8EC55C3E0FF}" presName="linear" presStyleCnt="0">
        <dgm:presLayoutVars>
          <dgm:animLvl val="lvl"/>
          <dgm:resizeHandles val="exact"/>
        </dgm:presLayoutVars>
      </dgm:prSet>
      <dgm:spPr/>
    </dgm:pt>
    <dgm:pt modelId="{88A0ECCA-433B-49BB-AF0A-2CCD55DD2878}" type="pres">
      <dgm:prSet presAssocID="{5531C223-B12E-48A4-8EE5-DECB9A2601B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CA419BE-9C6E-468D-BB13-D62F6079879C}" type="pres">
      <dgm:prSet presAssocID="{88C4503F-9015-44F8-8F67-9C320B84D0D3}" presName="spacer" presStyleCnt="0"/>
      <dgm:spPr/>
    </dgm:pt>
    <dgm:pt modelId="{59D00DF5-42D8-49CA-8251-8A91F839745A}" type="pres">
      <dgm:prSet presAssocID="{D7C1694A-E40B-48A2-B864-6B027C9AA1AF}" presName="parentText" presStyleLbl="node1" presStyleIdx="1" presStyleCnt="4" custLinFactY="-1392" custLinFactNeighborX="0" custLinFactNeighborY="-100000">
        <dgm:presLayoutVars>
          <dgm:chMax val="0"/>
          <dgm:bulletEnabled val="1"/>
        </dgm:presLayoutVars>
      </dgm:prSet>
      <dgm:spPr/>
    </dgm:pt>
    <dgm:pt modelId="{616C21EF-B2EA-4F7C-B1FD-F14C81169653}" type="pres">
      <dgm:prSet presAssocID="{DB1E8D07-465A-4B7C-ABFE-2E9E690A31EE}" presName="spacer" presStyleCnt="0"/>
      <dgm:spPr/>
    </dgm:pt>
    <dgm:pt modelId="{AA19F48C-8D81-4B70-9675-BF31B57FBCB2}" type="pres">
      <dgm:prSet presAssocID="{50DE09BE-DD23-4C1C-BE64-AFBC7294815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64DE487-D916-4A34-BBCE-3C897DD3DAAB}" type="pres">
      <dgm:prSet presAssocID="{168B2CC1-E90E-44C8-89C0-920389729EFE}" presName="spacer" presStyleCnt="0"/>
      <dgm:spPr/>
    </dgm:pt>
    <dgm:pt modelId="{A14554EC-C1DC-4917-8EBD-0ECDFF33A2DC}" type="pres">
      <dgm:prSet presAssocID="{602113D8-A743-4D48-9518-F7D5441EE6E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99D7B11-486E-4B34-A89B-443EA83774E3}" srcId="{9CC25D2F-46D5-4811-9FBA-B8EC55C3E0FF}" destId="{602113D8-A743-4D48-9518-F7D5441EE6E8}" srcOrd="3" destOrd="0" parTransId="{72D4A612-758E-4544-8DEC-BFD9FE5344FE}" sibTransId="{B7306E9A-1ABA-42DE-85D3-DEC00047B189}"/>
    <dgm:cxn modelId="{13F7861C-54E8-43A7-A102-69FA8336917B}" srcId="{9CC25D2F-46D5-4811-9FBA-B8EC55C3E0FF}" destId="{5531C223-B12E-48A4-8EE5-DECB9A2601B2}" srcOrd="0" destOrd="0" parTransId="{F3B37A51-6FD8-45F9-A988-4EE822462039}" sibTransId="{88C4503F-9015-44F8-8F67-9C320B84D0D3}"/>
    <dgm:cxn modelId="{02959143-C09E-4E81-99D8-641F972151AF}" type="presOf" srcId="{5531C223-B12E-48A4-8EE5-DECB9A2601B2}" destId="{88A0ECCA-433B-49BB-AF0A-2CCD55DD2878}" srcOrd="0" destOrd="0" presId="urn:microsoft.com/office/officeart/2005/8/layout/vList2"/>
    <dgm:cxn modelId="{D989EE64-0402-46DE-87F6-CA230623BB90}" type="presOf" srcId="{602113D8-A743-4D48-9518-F7D5441EE6E8}" destId="{A14554EC-C1DC-4917-8EBD-0ECDFF33A2DC}" srcOrd="0" destOrd="0" presId="urn:microsoft.com/office/officeart/2005/8/layout/vList2"/>
    <dgm:cxn modelId="{003E2048-EE14-421A-B3EA-659A97DC50C9}" type="presOf" srcId="{9CC25D2F-46D5-4811-9FBA-B8EC55C3E0FF}" destId="{05650DA3-A1F6-4507-B77A-235FA39C98DF}" srcOrd="0" destOrd="0" presId="urn:microsoft.com/office/officeart/2005/8/layout/vList2"/>
    <dgm:cxn modelId="{A5F39A93-BDB4-48E0-BAC9-9CBF1213E373}" srcId="{9CC25D2F-46D5-4811-9FBA-B8EC55C3E0FF}" destId="{50DE09BE-DD23-4C1C-BE64-AFBC7294815E}" srcOrd="2" destOrd="0" parTransId="{3D7614B7-722C-4CD5-BDCD-AB49BB377BE7}" sibTransId="{168B2CC1-E90E-44C8-89C0-920389729EFE}"/>
    <dgm:cxn modelId="{E2D26C95-180F-4694-BA38-1A46259202E5}" type="presOf" srcId="{50DE09BE-DD23-4C1C-BE64-AFBC7294815E}" destId="{AA19F48C-8D81-4B70-9675-BF31B57FBCB2}" srcOrd="0" destOrd="0" presId="urn:microsoft.com/office/officeart/2005/8/layout/vList2"/>
    <dgm:cxn modelId="{D2061EA9-4FA2-4DFC-A125-BBCC63E1CFFF}" type="presOf" srcId="{D7C1694A-E40B-48A2-B864-6B027C9AA1AF}" destId="{59D00DF5-42D8-49CA-8251-8A91F839745A}" srcOrd="0" destOrd="0" presId="urn:microsoft.com/office/officeart/2005/8/layout/vList2"/>
    <dgm:cxn modelId="{C6A6BEE7-F9EC-49E6-937B-37FBC6F9FE05}" srcId="{9CC25D2F-46D5-4811-9FBA-B8EC55C3E0FF}" destId="{D7C1694A-E40B-48A2-B864-6B027C9AA1AF}" srcOrd="1" destOrd="0" parTransId="{7544A757-3EF6-4EF3-B1B0-A6424633E29C}" sibTransId="{DB1E8D07-465A-4B7C-ABFE-2E9E690A31EE}"/>
    <dgm:cxn modelId="{0037DF13-8D07-413C-A6B3-5E001D441444}" type="presParOf" srcId="{05650DA3-A1F6-4507-B77A-235FA39C98DF}" destId="{88A0ECCA-433B-49BB-AF0A-2CCD55DD2878}" srcOrd="0" destOrd="0" presId="urn:microsoft.com/office/officeart/2005/8/layout/vList2"/>
    <dgm:cxn modelId="{A0BAEBA0-A94E-4F86-B396-B068E4FAC664}" type="presParOf" srcId="{05650DA3-A1F6-4507-B77A-235FA39C98DF}" destId="{ACA419BE-9C6E-468D-BB13-D62F6079879C}" srcOrd="1" destOrd="0" presId="urn:microsoft.com/office/officeart/2005/8/layout/vList2"/>
    <dgm:cxn modelId="{1A8984D1-5808-4733-897B-706AEB1AC200}" type="presParOf" srcId="{05650DA3-A1F6-4507-B77A-235FA39C98DF}" destId="{59D00DF5-42D8-49CA-8251-8A91F839745A}" srcOrd="2" destOrd="0" presId="urn:microsoft.com/office/officeart/2005/8/layout/vList2"/>
    <dgm:cxn modelId="{2E9CB00D-4C66-4F2D-AB69-350CCF2EACB2}" type="presParOf" srcId="{05650DA3-A1F6-4507-B77A-235FA39C98DF}" destId="{616C21EF-B2EA-4F7C-B1FD-F14C81169653}" srcOrd="3" destOrd="0" presId="urn:microsoft.com/office/officeart/2005/8/layout/vList2"/>
    <dgm:cxn modelId="{CFAC3081-CEE8-4B20-B6FB-6670FC8D9125}" type="presParOf" srcId="{05650DA3-A1F6-4507-B77A-235FA39C98DF}" destId="{AA19F48C-8D81-4B70-9675-BF31B57FBCB2}" srcOrd="4" destOrd="0" presId="urn:microsoft.com/office/officeart/2005/8/layout/vList2"/>
    <dgm:cxn modelId="{B5B38102-1463-4A25-9E99-9B752D240D52}" type="presParOf" srcId="{05650DA3-A1F6-4507-B77A-235FA39C98DF}" destId="{864DE487-D916-4A34-BBCE-3C897DD3DAAB}" srcOrd="5" destOrd="0" presId="urn:microsoft.com/office/officeart/2005/8/layout/vList2"/>
    <dgm:cxn modelId="{1BCA7061-77E2-4CA1-BB59-3456CF8190F3}" type="presParOf" srcId="{05650DA3-A1F6-4507-B77A-235FA39C98DF}" destId="{A14554EC-C1DC-4917-8EBD-0ECDFF33A2D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2B0BDB-7654-4C21-9A12-4AFD0776B98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8D408D9-2C00-40E5-A393-EF9DEDB17EF6}">
      <dgm:prSet/>
      <dgm:spPr/>
      <dgm:t>
        <a:bodyPr/>
        <a:lstStyle/>
        <a:p>
          <a:pPr>
            <a:defRPr cap="all"/>
          </a:pPr>
          <a:r>
            <a:rPr lang="en-US" b="1" i="0" baseline="0" dirty="0"/>
            <a:t>MS Excel:</a:t>
          </a:r>
          <a:r>
            <a:rPr lang="en-US" b="0" i="0" baseline="0" dirty="0"/>
            <a:t> Prototypes or mock-ups of dashboards. Created Pivot charts to group and summarize data.</a:t>
          </a:r>
          <a:endParaRPr lang="en-US" dirty="0"/>
        </a:p>
      </dgm:t>
    </dgm:pt>
    <dgm:pt modelId="{3FC48646-2A13-4608-9F28-7CF14B1F26E4}" type="parTrans" cxnId="{B52DEB56-EBCC-4EFE-B51A-98BF359C0BA5}">
      <dgm:prSet/>
      <dgm:spPr/>
      <dgm:t>
        <a:bodyPr/>
        <a:lstStyle/>
        <a:p>
          <a:endParaRPr lang="en-US"/>
        </a:p>
      </dgm:t>
    </dgm:pt>
    <dgm:pt modelId="{0B0212C3-52A3-4D96-A220-88C6F25128E0}" type="sibTrans" cxnId="{B52DEB56-EBCC-4EFE-B51A-98BF359C0BA5}">
      <dgm:prSet/>
      <dgm:spPr/>
      <dgm:t>
        <a:bodyPr/>
        <a:lstStyle/>
        <a:p>
          <a:endParaRPr lang="en-US"/>
        </a:p>
      </dgm:t>
    </dgm:pt>
    <dgm:pt modelId="{FE7BBBC1-A515-46C4-85A6-A82260B476ED}">
      <dgm:prSet/>
      <dgm:spPr/>
      <dgm:t>
        <a:bodyPr/>
        <a:lstStyle/>
        <a:p>
          <a:pPr>
            <a:defRPr cap="all"/>
          </a:pPr>
          <a:r>
            <a:rPr lang="en-US" b="1" i="0" baseline="0" dirty="0"/>
            <a:t>Tableau:</a:t>
          </a:r>
          <a:r>
            <a:rPr lang="en-US" b="0" i="0" baseline="0" dirty="0"/>
            <a:t> To gain insights, trends, and patterns. Created interactive Dashboards.</a:t>
          </a:r>
          <a:endParaRPr lang="en-US" dirty="0"/>
        </a:p>
      </dgm:t>
    </dgm:pt>
    <dgm:pt modelId="{7770D2EB-13CD-4A2E-A92D-DC0B6AA305A9}" type="parTrans" cxnId="{C95CFE04-E0B3-4333-9D71-A66C9D05121C}">
      <dgm:prSet/>
      <dgm:spPr/>
      <dgm:t>
        <a:bodyPr/>
        <a:lstStyle/>
        <a:p>
          <a:endParaRPr lang="en-US"/>
        </a:p>
      </dgm:t>
    </dgm:pt>
    <dgm:pt modelId="{A7EF249C-C8C9-4B0F-81F0-DBB856A8274D}" type="sibTrans" cxnId="{C95CFE04-E0B3-4333-9D71-A66C9D05121C}">
      <dgm:prSet/>
      <dgm:spPr/>
      <dgm:t>
        <a:bodyPr/>
        <a:lstStyle/>
        <a:p>
          <a:endParaRPr lang="en-US"/>
        </a:p>
      </dgm:t>
    </dgm:pt>
    <dgm:pt modelId="{5114730A-872B-4EB3-908C-700B5131C6F4}">
      <dgm:prSet/>
      <dgm:spPr/>
      <dgm:t>
        <a:bodyPr/>
        <a:lstStyle/>
        <a:p>
          <a:pPr>
            <a:defRPr cap="all"/>
          </a:pPr>
          <a:r>
            <a:rPr lang="en-US" b="1" i="0" baseline="0" dirty="0"/>
            <a:t>Google </a:t>
          </a:r>
          <a:r>
            <a:rPr lang="en-US" b="1" i="0" baseline="0" dirty="0" err="1"/>
            <a:t>ColLab</a:t>
          </a:r>
          <a:r>
            <a:rPr lang="en-US" b="1" i="0" baseline="0" dirty="0"/>
            <a:t>:</a:t>
          </a:r>
          <a:r>
            <a:rPr lang="en-US" b="0" i="0" baseline="0" dirty="0"/>
            <a:t> For exploratory data analysis (EDA). </a:t>
          </a:r>
          <a:endParaRPr lang="en-US" dirty="0"/>
        </a:p>
      </dgm:t>
    </dgm:pt>
    <dgm:pt modelId="{7A74AEF5-0A5C-493A-98DE-D70B74666AE9}" type="parTrans" cxnId="{CF463C91-5EEA-4B88-8D08-A9F42A345837}">
      <dgm:prSet/>
      <dgm:spPr/>
      <dgm:t>
        <a:bodyPr/>
        <a:lstStyle/>
        <a:p>
          <a:endParaRPr lang="en-US"/>
        </a:p>
      </dgm:t>
    </dgm:pt>
    <dgm:pt modelId="{3CCB39EA-5032-4584-BEBD-9014D76CD8FA}" type="sibTrans" cxnId="{CF463C91-5EEA-4B88-8D08-A9F42A345837}">
      <dgm:prSet/>
      <dgm:spPr/>
      <dgm:t>
        <a:bodyPr/>
        <a:lstStyle/>
        <a:p>
          <a:endParaRPr lang="en-US"/>
        </a:p>
      </dgm:t>
    </dgm:pt>
    <dgm:pt modelId="{6B08C874-43CC-4520-9E5B-F9045DE907DB}" type="pres">
      <dgm:prSet presAssocID="{682B0BDB-7654-4C21-9A12-4AFD0776B983}" presName="root" presStyleCnt="0">
        <dgm:presLayoutVars>
          <dgm:dir/>
          <dgm:resizeHandles val="exact"/>
        </dgm:presLayoutVars>
      </dgm:prSet>
      <dgm:spPr/>
    </dgm:pt>
    <dgm:pt modelId="{CEDDF710-C5D2-410A-968D-FB55B9B27312}" type="pres">
      <dgm:prSet presAssocID="{58D408D9-2C00-40E5-A393-EF9DEDB17EF6}" presName="compNode" presStyleCnt="0"/>
      <dgm:spPr/>
    </dgm:pt>
    <dgm:pt modelId="{62C6AE57-1BDB-4A3F-8F5B-DD3D059FA426}" type="pres">
      <dgm:prSet presAssocID="{58D408D9-2C00-40E5-A393-EF9DEDB17EF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250B8EF-E4F6-4313-91AD-57BB8187992F}" type="pres">
      <dgm:prSet presAssocID="{58D408D9-2C00-40E5-A393-EF9DEDB17E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42BD46F-4D5C-4DBA-99DF-377995EEEA8E}" type="pres">
      <dgm:prSet presAssocID="{58D408D9-2C00-40E5-A393-EF9DEDB17EF6}" presName="spaceRect" presStyleCnt="0"/>
      <dgm:spPr/>
    </dgm:pt>
    <dgm:pt modelId="{2E7F8ED4-E696-4127-8AAA-16E915C83AD5}" type="pres">
      <dgm:prSet presAssocID="{58D408D9-2C00-40E5-A393-EF9DEDB17EF6}" presName="textRect" presStyleLbl="revTx" presStyleIdx="0" presStyleCnt="3">
        <dgm:presLayoutVars>
          <dgm:chMax val="1"/>
          <dgm:chPref val="1"/>
        </dgm:presLayoutVars>
      </dgm:prSet>
      <dgm:spPr/>
    </dgm:pt>
    <dgm:pt modelId="{E0631D26-0A85-4CD6-86F8-89D4C26FC64D}" type="pres">
      <dgm:prSet presAssocID="{0B0212C3-52A3-4D96-A220-88C6F25128E0}" presName="sibTrans" presStyleCnt="0"/>
      <dgm:spPr/>
    </dgm:pt>
    <dgm:pt modelId="{0965926A-62F2-451A-AB55-36EC0FE1BE01}" type="pres">
      <dgm:prSet presAssocID="{FE7BBBC1-A515-46C4-85A6-A82260B476ED}" presName="compNode" presStyleCnt="0"/>
      <dgm:spPr/>
    </dgm:pt>
    <dgm:pt modelId="{0B937474-7D64-46CB-9D53-77804E2240A4}" type="pres">
      <dgm:prSet presAssocID="{FE7BBBC1-A515-46C4-85A6-A82260B476ED}" presName="iconBgRect" presStyleLbl="bgShp" presStyleIdx="1" presStyleCnt="3" custLinFactNeighborX="7373" custLinFactNeighborY="-1109"/>
      <dgm:spPr>
        <a:prstGeom prst="round2DiagRect">
          <a:avLst>
            <a:gd name="adj1" fmla="val 29727"/>
            <a:gd name="adj2" fmla="val 0"/>
          </a:avLst>
        </a:prstGeom>
      </dgm:spPr>
    </dgm:pt>
    <dgm:pt modelId="{33695959-8912-4407-8C37-E4FCAC47D448}" type="pres">
      <dgm:prSet presAssocID="{FE7BBBC1-A515-46C4-85A6-A82260B476ED}" presName="iconRect" presStyleLbl="node1" presStyleIdx="1" presStyleCnt="3" custLinFactNeighborX="13916" custLinFactNeighborY="-827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3A46DD6-8ED6-4835-B523-A9D856C1B4DD}" type="pres">
      <dgm:prSet presAssocID="{FE7BBBC1-A515-46C4-85A6-A82260B476ED}" presName="spaceRect" presStyleCnt="0"/>
      <dgm:spPr/>
    </dgm:pt>
    <dgm:pt modelId="{F01ABC42-EEE5-4782-811B-1B7257D27E29}" type="pres">
      <dgm:prSet presAssocID="{FE7BBBC1-A515-46C4-85A6-A82260B476ED}" presName="textRect" presStyleLbl="revTx" presStyleIdx="1" presStyleCnt="3">
        <dgm:presLayoutVars>
          <dgm:chMax val="1"/>
          <dgm:chPref val="1"/>
        </dgm:presLayoutVars>
      </dgm:prSet>
      <dgm:spPr/>
    </dgm:pt>
    <dgm:pt modelId="{72ECDE18-1A84-4644-A5E0-A54986BC163F}" type="pres">
      <dgm:prSet presAssocID="{A7EF249C-C8C9-4B0F-81F0-DBB856A8274D}" presName="sibTrans" presStyleCnt="0"/>
      <dgm:spPr/>
    </dgm:pt>
    <dgm:pt modelId="{F4B12832-9F7C-44D2-9B86-2A1964355534}" type="pres">
      <dgm:prSet presAssocID="{5114730A-872B-4EB3-908C-700B5131C6F4}" presName="compNode" presStyleCnt="0"/>
      <dgm:spPr/>
    </dgm:pt>
    <dgm:pt modelId="{6E1AEAEA-CF1A-41A2-9D30-D70C908A883D}" type="pres">
      <dgm:prSet presAssocID="{5114730A-872B-4EB3-908C-700B5131C6F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839E76C-036D-4F2F-AD72-9726BD629276}" type="pres">
      <dgm:prSet presAssocID="{5114730A-872B-4EB3-908C-700B5131C6F4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1F7B5A1-A96A-4C90-A602-285B14BCC937}" type="pres">
      <dgm:prSet presAssocID="{5114730A-872B-4EB3-908C-700B5131C6F4}" presName="spaceRect" presStyleCnt="0"/>
      <dgm:spPr/>
    </dgm:pt>
    <dgm:pt modelId="{0B993FDF-A602-4E30-9267-1B99500D255B}" type="pres">
      <dgm:prSet presAssocID="{5114730A-872B-4EB3-908C-700B5131C6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5CFE04-E0B3-4333-9D71-A66C9D05121C}" srcId="{682B0BDB-7654-4C21-9A12-4AFD0776B983}" destId="{FE7BBBC1-A515-46C4-85A6-A82260B476ED}" srcOrd="1" destOrd="0" parTransId="{7770D2EB-13CD-4A2E-A92D-DC0B6AA305A9}" sibTransId="{A7EF249C-C8C9-4B0F-81F0-DBB856A8274D}"/>
    <dgm:cxn modelId="{B52DEB56-EBCC-4EFE-B51A-98BF359C0BA5}" srcId="{682B0BDB-7654-4C21-9A12-4AFD0776B983}" destId="{58D408D9-2C00-40E5-A393-EF9DEDB17EF6}" srcOrd="0" destOrd="0" parTransId="{3FC48646-2A13-4608-9F28-7CF14B1F26E4}" sibTransId="{0B0212C3-52A3-4D96-A220-88C6F25128E0}"/>
    <dgm:cxn modelId="{4331D158-CB53-402B-8828-031A1E504CD9}" type="presOf" srcId="{682B0BDB-7654-4C21-9A12-4AFD0776B983}" destId="{6B08C874-43CC-4520-9E5B-F9045DE907DB}" srcOrd="0" destOrd="0" presId="urn:microsoft.com/office/officeart/2018/5/layout/IconLeafLabelList"/>
    <dgm:cxn modelId="{CF463C91-5EEA-4B88-8D08-A9F42A345837}" srcId="{682B0BDB-7654-4C21-9A12-4AFD0776B983}" destId="{5114730A-872B-4EB3-908C-700B5131C6F4}" srcOrd="2" destOrd="0" parTransId="{7A74AEF5-0A5C-493A-98DE-D70B74666AE9}" sibTransId="{3CCB39EA-5032-4584-BEBD-9014D76CD8FA}"/>
    <dgm:cxn modelId="{C91E54AD-75C4-4E41-88C0-E86156F0AD58}" type="presOf" srcId="{FE7BBBC1-A515-46C4-85A6-A82260B476ED}" destId="{F01ABC42-EEE5-4782-811B-1B7257D27E29}" srcOrd="0" destOrd="0" presId="urn:microsoft.com/office/officeart/2018/5/layout/IconLeafLabelList"/>
    <dgm:cxn modelId="{E6830BE4-4BAB-4264-AD67-0445B05DFD90}" type="presOf" srcId="{58D408D9-2C00-40E5-A393-EF9DEDB17EF6}" destId="{2E7F8ED4-E696-4127-8AAA-16E915C83AD5}" srcOrd="0" destOrd="0" presId="urn:microsoft.com/office/officeart/2018/5/layout/IconLeafLabelList"/>
    <dgm:cxn modelId="{9C74BAEA-073F-4238-8DCC-71CADE7CC5DF}" type="presOf" srcId="{5114730A-872B-4EB3-908C-700B5131C6F4}" destId="{0B993FDF-A602-4E30-9267-1B99500D255B}" srcOrd="0" destOrd="0" presId="urn:microsoft.com/office/officeart/2018/5/layout/IconLeafLabelList"/>
    <dgm:cxn modelId="{E62E621C-C878-4B5D-8C49-112D89AB2D88}" type="presParOf" srcId="{6B08C874-43CC-4520-9E5B-F9045DE907DB}" destId="{CEDDF710-C5D2-410A-968D-FB55B9B27312}" srcOrd="0" destOrd="0" presId="urn:microsoft.com/office/officeart/2018/5/layout/IconLeafLabelList"/>
    <dgm:cxn modelId="{BCC2229C-374A-41B1-9019-F1E3A6D2B727}" type="presParOf" srcId="{CEDDF710-C5D2-410A-968D-FB55B9B27312}" destId="{62C6AE57-1BDB-4A3F-8F5B-DD3D059FA426}" srcOrd="0" destOrd="0" presId="urn:microsoft.com/office/officeart/2018/5/layout/IconLeafLabelList"/>
    <dgm:cxn modelId="{97FCA323-E383-4A49-B8B4-0031E8042202}" type="presParOf" srcId="{CEDDF710-C5D2-410A-968D-FB55B9B27312}" destId="{6250B8EF-E4F6-4313-91AD-57BB8187992F}" srcOrd="1" destOrd="0" presId="urn:microsoft.com/office/officeart/2018/5/layout/IconLeafLabelList"/>
    <dgm:cxn modelId="{88DC26B4-9490-41C0-AA8A-81E16412025E}" type="presParOf" srcId="{CEDDF710-C5D2-410A-968D-FB55B9B27312}" destId="{E42BD46F-4D5C-4DBA-99DF-377995EEEA8E}" srcOrd="2" destOrd="0" presId="urn:microsoft.com/office/officeart/2018/5/layout/IconLeafLabelList"/>
    <dgm:cxn modelId="{38541C49-4A69-49F7-B47F-AA1CAC413AF4}" type="presParOf" srcId="{CEDDF710-C5D2-410A-968D-FB55B9B27312}" destId="{2E7F8ED4-E696-4127-8AAA-16E915C83AD5}" srcOrd="3" destOrd="0" presId="urn:microsoft.com/office/officeart/2018/5/layout/IconLeafLabelList"/>
    <dgm:cxn modelId="{69F9E984-B686-483F-B0BD-80E6F6D48035}" type="presParOf" srcId="{6B08C874-43CC-4520-9E5B-F9045DE907DB}" destId="{E0631D26-0A85-4CD6-86F8-89D4C26FC64D}" srcOrd="1" destOrd="0" presId="urn:microsoft.com/office/officeart/2018/5/layout/IconLeafLabelList"/>
    <dgm:cxn modelId="{486037BB-42E7-46B5-A939-9694C4E64114}" type="presParOf" srcId="{6B08C874-43CC-4520-9E5B-F9045DE907DB}" destId="{0965926A-62F2-451A-AB55-36EC0FE1BE01}" srcOrd="2" destOrd="0" presId="urn:microsoft.com/office/officeart/2018/5/layout/IconLeafLabelList"/>
    <dgm:cxn modelId="{D0E427C0-27AA-49F4-AB67-B52543CCCEFD}" type="presParOf" srcId="{0965926A-62F2-451A-AB55-36EC0FE1BE01}" destId="{0B937474-7D64-46CB-9D53-77804E2240A4}" srcOrd="0" destOrd="0" presId="urn:microsoft.com/office/officeart/2018/5/layout/IconLeafLabelList"/>
    <dgm:cxn modelId="{FEF3B474-48ED-4D75-B950-9D4B5AFC9D2D}" type="presParOf" srcId="{0965926A-62F2-451A-AB55-36EC0FE1BE01}" destId="{33695959-8912-4407-8C37-E4FCAC47D448}" srcOrd="1" destOrd="0" presId="urn:microsoft.com/office/officeart/2018/5/layout/IconLeafLabelList"/>
    <dgm:cxn modelId="{D6A80B15-F576-423E-9321-1CE0993DB1B3}" type="presParOf" srcId="{0965926A-62F2-451A-AB55-36EC0FE1BE01}" destId="{D3A46DD6-8ED6-4835-B523-A9D856C1B4DD}" srcOrd="2" destOrd="0" presId="urn:microsoft.com/office/officeart/2018/5/layout/IconLeafLabelList"/>
    <dgm:cxn modelId="{FF2B0A2A-CD02-45DC-8336-D971FC33389C}" type="presParOf" srcId="{0965926A-62F2-451A-AB55-36EC0FE1BE01}" destId="{F01ABC42-EEE5-4782-811B-1B7257D27E29}" srcOrd="3" destOrd="0" presId="urn:microsoft.com/office/officeart/2018/5/layout/IconLeafLabelList"/>
    <dgm:cxn modelId="{9E5EC2C5-66EC-4E84-A044-19D2DDA3D5F2}" type="presParOf" srcId="{6B08C874-43CC-4520-9E5B-F9045DE907DB}" destId="{72ECDE18-1A84-4644-A5E0-A54986BC163F}" srcOrd="3" destOrd="0" presId="urn:microsoft.com/office/officeart/2018/5/layout/IconLeafLabelList"/>
    <dgm:cxn modelId="{CD95FA18-EA7E-4310-92EC-30C5A44CD5D6}" type="presParOf" srcId="{6B08C874-43CC-4520-9E5B-F9045DE907DB}" destId="{F4B12832-9F7C-44D2-9B86-2A1964355534}" srcOrd="4" destOrd="0" presId="urn:microsoft.com/office/officeart/2018/5/layout/IconLeafLabelList"/>
    <dgm:cxn modelId="{A3BC2E3A-6413-48EE-90F3-A99ED6680809}" type="presParOf" srcId="{F4B12832-9F7C-44D2-9B86-2A1964355534}" destId="{6E1AEAEA-CF1A-41A2-9D30-D70C908A883D}" srcOrd="0" destOrd="0" presId="urn:microsoft.com/office/officeart/2018/5/layout/IconLeafLabelList"/>
    <dgm:cxn modelId="{3CB1A23B-B9D8-4F3C-B2DC-3B1C76D42803}" type="presParOf" srcId="{F4B12832-9F7C-44D2-9B86-2A1964355534}" destId="{4839E76C-036D-4F2F-AD72-9726BD629276}" srcOrd="1" destOrd="0" presId="urn:microsoft.com/office/officeart/2018/5/layout/IconLeafLabelList"/>
    <dgm:cxn modelId="{951BF36F-1ED4-4D42-950D-06538DDBFA1F}" type="presParOf" srcId="{F4B12832-9F7C-44D2-9B86-2A1964355534}" destId="{C1F7B5A1-A96A-4C90-A602-285B14BCC937}" srcOrd="2" destOrd="0" presId="urn:microsoft.com/office/officeart/2018/5/layout/IconLeafLabelList"/>
    <dgm:cxn modelId="{DFD96F5E-39C5-479E-98CA-5306DEB3C43B}" type="presParOf" srcId="{F4B12832-9F7C-44D2-9B86-2A1964355534}" destId="{0B993FDF-A602-4E30-9267-1B99500D255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BA44CC-5504-4D3F-875D-FC0FEC72ADB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016F19-F6B2-453A-BFD4-BEC2AEC2F31F}">
      <dgm:prSet/>
      <dgm:spPr/>
      <dgm:t>
        <a:bodyPr/>
        <a:lstStyle/>
        <a:p>
          <a:r>
            <a:rPr lang="en-US" b="1" i="0" baseline="0" dirty="0"/>
            <a:t>Correlation Analysis:</a:t>
          </a:r>
          <a:endParaRPr lang="en-US" dirty="0"/>
        </a:p>
      </dgm:t>
    </dgm:pt>
    <dgm:pt modelId="{105FDA54-E467-446D-AFC8-C1F0EBC519CF}" type="parTrans" cxnId="{3FBA44BC-9407-4150-8C74-86F7BD09BD81}">
      <dgm:prSet/>
      <dgm:spPr/>
      <dgm:t>
        <a:bodyPr/>
        <a:lstStyle/>
        <a:p>
          <a:endParaRPr lang="en-US"/>
        </a:p>
      </dgm:t>
    </dgm:pt>
    <dgm:pt modelId="{F7EF6BAF-055E-4753-A77E-F77C1ACA5D86}" type="sibTrans" cxnId="{3FBA44BC-9407-4150-8C74-86F7BD09BD81}">
      <dgm:prSet/>
      <dgm:spPr/>
      <dgm:t>
        <a:bodyPr/>
        <a:lstStyle/>
        <a:p>
          <a:endParaRPr lang="en-US"/>
        </a:p>
      </dgm:t>
    </dgm:pt>
    <dgm:pt modelId="{BA148D3E-F1E3-4592-8BD1-57238F2A9BE3}">
      <dgm:prSet/>
      <dgm:spPr/>
      <dgm:t>
        <a:bodyPr/>
        <a:lstStyle/>
        <a:p>
          <a:r>
            <a:rPr lang="en-US" b="0" i="0" baseline="0"/>
            <a:t>Like count and comment count are positively correlated with view count.</a:t>
          </a:r>
          <a:endParaRPr lang="en-US"/>
        </a:p>
      </dgm:t>
    </dgm:pt>
    <dgm:pt modelId="{BFD06742-7261-400C-9875-67F0110BB74F}" type="parTrans" cxnId="{B6887B4D-0E43-43A3-A912-0B1B29EC7BC2}">
      <dgm:prSet/>
      <dgm:spPr/>
      <dgm:t>
        <a:bodyPr/>
        <a:lstStyle/>
        <a:p>
          <a:endParaRPr lang="en-US"/>
        </a:p>
      </dgm:t>
    </dgm:pt>
    <dgm:pt modelId="{49FB0880-F7D2-4F01-86CA-3999D1E2E07B}" type="sibTrans" cxnId="{B6887B4D-0E43-43A3-A912-0B1B29EC7BC2}">
      <dgm:prSet/>
      <dgm:spPr/>
      <dgm:t>
        <a:bodyPr/>
        <a:lstStyle/>
        <a:p>
          <a:endParaRPr lang="en-US"/>
        </a:p>
      </dgm:t>
    </dgm:pt>
    <dgm:pt modelId="{86F4B2BD-C799-47FE-9D47-D6BDF988C8BD}">
      <dgm:prSet/>
      <dgm:spPr/>
      <dgm:t>
        <a:bodyPr/>
        <a:lstStyle/>
        <a:p>
          <a:r>
            <a:rPr lang="en-US" b="0" i="0" baseline="0"/>
            <a:t>Higher engagement (likes and comments) generally leads to more views.</a:t>
          </a:r>
          <a:endParaRPr lang="en-US"/>
        </a:p>
      </dgm:t>
    </dgm:pt>
    <dgm:pt modelId="{CAE8F4CB-35A8-4E29-A821-E77E859B0232}" type="parTrans" cxnId="{B9900797-C179-4F38-BCC6-2DF764E93C19}">
      <dgm:prSet/>
      <dgm:spPr/>
      <dgm:t>
        <a:bodyPr/>
        <a:lstStyle/>
        <a:p>
          <a:endParaRPr lang="en-US"/>
        </a:p>
      </dgm:t>
    </dgm:pt>
    <dgm:pt modelId="{6D818454-6FDA-40C0-A2B0-824A5BC30B1C}" type="sibTrans" cxnId="{B9900797-C179-4F38-BCC6-2DF764E93C19}">
      <dgm:prSet/>
      <dgm:spPr/>
      <dgm:t>
        <a:bodyPr/>
        <a:lstStyle/>
        <a:p>
          <a:endParaRPr lang="en-US"/>
        </a:p>
      </dgm:t>
    </dgm:pt>
    <dgm:pt modelId="{08E8DAC8-9E6C-4B47-B7D1-ED892EF8775C}">
      <dgm:prSet/>
      <dgm:spPr/>
      <dgm:t>
        <a:bodyPr/>
        <a:lstStyle/>
        <a:p>
          <a:r>
            <a:rPr lang="en-US" b="1" i="0" baseline="0"/>
            <a:t>Temporal Trends:</a:t>
          </a:r>
          <a:endParaRPr lang="en-US"/>
        </a:p>
      </dgm:t>
    </dgm:pt>
    <dgm:pt modelId="{9F4E094A-54E9-4689-8528-3CC41894ABB7}" type="parTrans" cxnId="{3364ECB5-47CA-4430-B5E2-A8DD0EA00C52}">
      <dgm:prSet/>
      <dgm:spPr/>
      <dgm:t>
        <a:bodyPr/>
        <a:lstStyle/>
        <a:p>
          <a:endParaRPr lang="en-US"/>
        </a:p>
      </dgm:t>
    </dgm:pt>
    <dgm:pt modelId="{C544913D-91F1-4C4D-A2B2-FB53C68BF8AB}" type="sibTrans" cxnId="{3364ECB5-47CA-4430-B5E2-A8DD0EA00C52}">
      <dgm:prSet/>
      <dgm:spPr/>
      <dgm:t>
        <a:bodyPr/>
        <a:lstStyle/>
        <a:p>
          <a:endParaRPr lang="en-US"/>
        </a:p>
      </dgm:t>
    </dgm:pt>
    <dgm:pt modelId="{182EFB2A-3518-4705-99F7-C36913666935}">
      <dgm:prSet/>
      <dgm:spPr/>
      <dgm:t>
        <a:bodyPr/>
        <a:lstStyle/>
        <a:p>
          <a:r>
            <a:rPr lang="en-US" b="0" i="0" baseline="0"/>
            <a:t>View count peaked in the year 2018.</a:t>
          </a:r>
          <a:endParaRPr lang="en-US"/>
        </a:p>
      </dgm:t>
    </dgm:pt>
    <dgm:pt modelId="{9A93E138-8089-4F78-B202-9A10F2F42D0D}" type="parTrans" cxnId="{D0E85A66-DE1F-44B4-8B43-AA5A6BB6994C}">
      <dgm:prSet/>
      <dgm:spPr/>
      <dgm:t>
        <a:bodyPr/>
        <a:lstStyle/>
        <a:p>
          <a:endParaRPr lang="en-US"/>
        </a:p>
      </dgm:t>
    </dgm:pt>
    <dgm:pt modelId="{A54E637E-C681-48AA-9380-1348F018914D}" type="sibTrans" cxnId="{D0E85A66-DE1F-44B4-8B43-AA5A6BB6994C}">
      <dgm:prSet/>
      <dgm:spPr/>
      <dgm:t>
        <a:bodyPr/>
        <a:lstStyle/>
        <a:p>
          <a:endParaRPr lang="en-US"/>
        </a:p>
      </dgm:t>
    </dgm:pt>
    <dgm:pt modelId="{57F7454E-8A4C-4CCC-BAC3-25EECED0C3FD}">
      <dgm:prSet/>
      <dgm:spPr/>
      <dgm:t>
        <a:bodyPr/>
        <a:lstStyle/>
        <a:p>
          <a:r>
            <a:rPr lang="en-US" b="0" i="0" baseline="0"/>
            <a:t>Significant increase in views during 2017-2018, followed by a decline.</a:t>
          </a:r>
          <a:endParaRPr lang="en-US"/>
        </a:p>
      </dgm:t>
    </dgm:pt>
    <dgm:pt modelId="{24AB7D9B-349B-4D11-B68B-B529A1D659B4}" type="parTrans" cxnId="{63A9E23D-3F7B-4E29-815F-4EB71A15A621}">
      <dgm:prSet/>
      <dgm:spPr/>
      <dgm:t>
        <a:bodyPr/>
        <a:lstStyle/>
        <a:p>
          <a:endParaRPr lang="en-US"/>
        </a:p>
      </dgm:t>
    </dgm:pt>
    <dgm:pt modelId="{8CD1D93C-0753-45BB-86FC-B37C4B71E0B3}" type="sibTrans" cxnId="{63A9E23D-3F7B-4E29-815F-4EB71A15A621}">
      <dgm:prSet/>
      <dgm:spPr/>
      <dgm:t>
        <a:bodyPr/>
        <a:lstStyle/>
        <a:p>
          <a:endParaRPr lang="en-US"/>
        </a:p>
      </dgm:t>
    </dgm:pt>
    <dgm:pt modelId="{06D7D034-E14B-4F0E-925D-9629C3D594D8}" type="pres">
      <dgm:prSet presAssocID="{1FBA44CC-5504-4D3F-875D-FC0FEC72ADBC}" presName="linear" presStyleCnt="0">
        <dgm:presLayoutVars>
          <dgm:animLvl val="lvl"/>
          <dgm:resizeHandles val="exact"/>
        </dgm:presLayoutVars>
      </dgm:prSet>
      <dgm:spPr/>
    </dgm:pt>
    <dgm:pt modelId="{E5BEF2B4-BB37-45C6-98D4-95D47672992A}" type="pres">
      <dgm:prSet presAssocID="{4B016F19-F6B2-453A-BFD4-BEC2AEC2F31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E1426AB-DDBA-4CAC-B836-90CC90172DA8}" type="pres">
      <dgm:prSet presAssocID="{4B016F19-F6B2-453A-BFD4-BEC2AEC2F31F}" presName="childText" presStyleLbl="revTx" presStyleIdx="0" presStyleCnt="2">
        <dgm:presLayoutVars>
          <dgm:bulletEnabled val="1"/>
        </dgm:presLayoutVars>
      </dgm:prSet>
      <dgm:spPr/>
    </dgm:pt>
    <dgm:pt modelId="{0A5126F6-6DF8-4490-A285-71261D86DAD9}" type="pres">
      <dgm:prSet presAssocID="{08E8DAC8-9E6C-4B47-B7D1-ED892EF8775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4385973-C338-47C9-9C12-31179A37A058}" type="pres">
      <dgm:prSet presAssocID="{08E8DAC8-9E6C-4B47-B7D1-ED892EF8775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653933B-13EE-4EF9-A570-91A33550D0C9}" type="presOf" srcId="{08E8DAC8-9E6C-4B47-B7D1-ED892EF8775C}" destId="{0A5126F6-6DF8-4490-A285-71261D86DAD9}" srcOrd="0" destOrd="0" presId="urn:microsoft.com/office/officeart/2005/8/layout/vList2"/>
    <dgm:cxn modelId="{63A9E23D-3F7B-4E29-815F-4EB71A15A621}" srcId="{08E8DAC8-9E6C-4B47-B7D1-ED892EF8775C}" destId="{57F7454E-8A4C-4CCC-BAC3-25EECED0C3FD}" srcOrd="1" destOrd="0" parTransId="{24AB7D9B-349B-4D11-B68B-B529A1D659B4}" sibTransId="{8CD1D93C-0753-45BB-86FC-B37C4B71E0B3}"/>
    <dgm:cxn modelId="{BDC1FA5C-D3F2-4185-863C-AF740CA13688}" type="presOf" srcId="{1FBA44CC-5504-4D3F-875D-FC0FEC72ADBC}" destId="{06D7D034-E14B-4F0E-925D-9629C3D594D8}" srcOrd="0" destOrd="0" presId="urn:microsoft.com/office/officeart/2005/8/layout/vList2"/>
    <dgm:cxn modelId="{D0E85A66-DE1F-44B4-8B43-AA5A6BB6994C}" srcId="{08E8DAC8-9E6C-4B47-B7D1-ED892EF8775C}" destId="{182EFB2A-3518-4705-99F7-C36913666935}" srcOrd="0" destOrd="0" parTransId="{9A93E138-8089-4F78-B202-9A10F2F42D0D}" sibTransId="{A54E637E-C681-48AA-9380-1348F018914D}"/>
    <dgm:cxn modelId="{B6887B4D-0E43-43A3-A912-0B1B29EC7BC2}" srcId="{4B016F19-F6B2-453A-BFD4-BEC2AEC2F31F}" destId="{BA148D3E-F1E3-4592-8BD1-57238F2A9BE3}" srcOrd="0" destOrd="0" parTransId="{BFD06742-7261-400C-9875-67F0110BB74F}" sibTransId="{49FB0880-F7D2-4F01-86CA-3999D1E2E07B}"/>
    <dgm:cxn modelId="{2FE10B6E-F424-4813-897F-8A610CDFBE41}" type="presOf" srcId="{4B016F19-F6B2-453A-BFD4-BEC2AEC2F31F}" destId="{E5BEF2B4-BB37-45C6-98D4-95D47672992A}" srcOrd="0" destOrd="0" presId="urn:microsoft.com/office/officeart/2005/8/layout/vList2"/>
    <dgm:cxn modelId="{0242724F-4730-4CB8-9FE3-6588C42B0CFB}" type="presOf" srcId="{57F7454E-8A4C-4CCC-BAC3-25EECED0C3FD}" destId="{F4385973-C338-47C9-9C12-31179A37A058}" srcOrd="0" destOrd="1" presId="urn:microsoft.com/office/officeart/2005/8/layout/vList2"/>
    <dgm:cxn modelId="{2F098B7C-B601-40F6-AD51-AB3EAF83E63D}" type="presOf" srcId="{86F4B2BD-C799-47FE-9D47-D6BDF988C8BD}" destId="{EE1426AB-DDBA-4CAC-B836-90CC90172DA8}" srcOrd="0" destOrd="1" presId="urn:microsoft.com/office/officeart/2005/8/layout/vList2"/>
    <dgm:cxn modelId="{B9900797-C179-4F38-BCC6-2DF764E93C19}" srcId="{4B016F19-F6B2-453A-BFD4-BEC2AEC2F31F}" destId="{86F4B2BD-C799-47FE-9D47-D6BDF988C8BD}" srcOrd="1" destOrd="0" parTransId="{CAE8F4CB-35A8-4E29-A821-E77E859B0232}" sibTransId="{6D818454-6FDA-40C0-A2B0-824A5BC30B1C}"/>
    <dgm:cxn modelId="{E7560DB0-AF52-4254-90F1-C0201B678268}" type="presOf" srcId="{182EFB2A-3518-4705-99F7-C36913666935}" destId="{F4385973-C338-47C9-9C12-31179A37A058}" srcOrd="0" destOrd="0" presId="urn:microsoft.com/office/officeart/2005/8/layout/vList2"/>
    <dgm:cxn modelId="{3364ECB5-47CA-4430-B5E2-A8DD0EA00C52}" srcId="{1FBA44CC-5504-4D3F-875D-FC0FEC72ADBC}" destId="{08E8DAC8-9E6C-4B47-B7D1-ED892EF8775C}" srcOrd="1" destOrd="0" parTransId="{9F4E094A-54E9-4689-8528-3CC41894ABB7}" sibTransId="{C544913D-91F1-4C4D-A2B2-FB53C68BF8AB}"/>
    <dgm:cxn modelId="{3FBA44BC-9407-4150-8C74-86F7BD09BD81}" srcId="{1FBA44CC-5504-4D3F-875D-FC0FEC72ADBC}" destId="{4B016F19-F6B2-453A-BFD4-BEC2AEC2F31F}" srcOrd="0" destOrd="0" parTransId="{105FDA54-E467-446D-AFC8-C1F0EBC519CF}" sibTransId="{F7EF6BAF-055E-4753-A77E-F77C1ACA5D86}"/>
    <dgm:cxn modelId="{FA97D8CD-74A4-4151-AC77-86359222186F}" type="presOf" srcId="{BA148D3E-F1E3-4592-8BD1-57238F2A9BE3}" destId="{EE1426AB-DDBA-4CAC-B836-90CC90172DA8}" srcOrd="0" destOrd="0" presId="urn:microsoft.com/office/officeart/2005/8/layout/vList2"/>
    <dgm:cxn modelId="{7DD7A429-D538-46A3-A326-F75ACFAB3F7E}" type="presParOf" srcId="{06D7D034-E14B-4F0E-925D-9629C3D594D8}" destId="{E5BEF2B4-BB37-45C6-98D4-95D47672992A}" srcOrd="0" destOrd="0" presId="urn:microsoft.com/office/officeart/2005/8/layout/vList2"/>
    <dgm:cxn modelId="{09328512-65BC-4EDA-AE15-60F3DB5ECD87}" type="presParOf" srcId="{06D7D034-E14B-4F0E-925D-9629C3D594D8}" destId="{EE1426AB-DDBA-4CAC-B836-90CC90172DA8}" srcOrd="1" destOrd="0" presId="urn:microsoft.com/office/officeart/2005/8/layout/vList2"/>
    <dgm:cxn modelId="{EEAB84CE-B3A8-487C-AF96-267C2B1CC653}" type="presParOf" srcId="{06D7D034-E14B-4F0E-925D-9629C3D594D8}" destId="{0A5126F6-6DF8-4490-A285-71261D86DAD9}" srcOrd="2" destOrd="0" presId="urn:microsoft.com/office/officeart/2005/8/layout/vList2"/>
    <dgm:cxn modelId="{D279B359-2BFF-455F-BBB5-72E8CC5A8818}" type="presParOf" srcId="{06D7D034-E14B-4F0E-925D-9629C3D594D8}" destId="{F4385973-C338-47C9-9C12-31179A37A05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8A113-1286-4A5E-83E6-EBB08AE5A7B1}">
      <dsp:nvSpPr>
        <dsp:cNvPr id="0" name=""/>
        <dsp:cNvSpPr/>
      </dsp:nvSpPr>
      <dsp:spPr>
        <a:xfrm>
          <a:off x="13699" y="7970"/>
          <a:ext cx="830492" cy="8304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0AAFD-C3AB-400A-BBAB-827F3A176AE4}">
      <dsp:nvSpPr>
        <dsp:cNvPr id="0" name=""/>
        <dsp:cNvSpPr/>
      </dsp:nvSpPr>
      <dsp:spPr>
        <a:xfrm>
          <a:off x="13699" y="972769"/>
          <a:ext cx="2372836" cy="2091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 dirty="0"/>
            <a:t>Data Cleaning and Preparation:</a:t>
          </a:r>
          <a:r>
            <a:rPr lang="en-US" sz="1400" b="0" i="0" kern="1200" baseline="0" dirty="0"/>
            <a:t> Ensure data accuracy by handling missing values and converting data types appropriately.</a:t>
          </a:r>
          <a:endParaRPr lang="en-US" sz="1400" kern="1200" dirty="0"/>
        </a:p>
      </dsp:txBody>
      <dsp:txXfrm>
        <a:off x="13699" y="972769"/>
        <a:ext cx="2372836" cy="2091062"/>
      </dsp:txXfrm>
    </dsp:sp>
    <dsp:sp modelId="{9D8DCA45-8204-4F20-A603-F93FCE1829F4}">
      <dsp:nvSpPr>
        <dsp:cNvPr id="0" name=""/>
        <dsp:cNvSpPr/>
      </dsp:nvSpPr>
      <dsp:spPr>
        <a:xfrm>
          <a:off x="13699" y="3126299"/>
          <a:ext cx="2372836" cy="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13699" y="3126299"/>
        <a:ext cx="2372836" cy="5050"/>
      </dsp:txXfrm>
    </dsp:sp>
    <dsp:sp modelId="{73CDE525-7DE3-4334-9E36-A215BBACDDA3}">
      <dsp:nvSpPr>
        <dsp:cNvPr id="0" name=""/>
        <dsp:cNvSpPr/>
      </dsp:nvSpPr>
      <dsp:spPr>
        <a:xfrm>
          <a:off x="2801782" y="7970"/>
          <a:ext cx="830492" cy="8304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E914C-2CE9-4EB7-BCAA-CD14BAF79BFC}">
      <dsp:nvSpPr>
        <dsp:cNvPr id="0" name=""/>
        <dsp:cNvSpPr/>
      </dsp:nvSpPr>
      <dsp:spPr>
        <a:xfrm>
          <a:off x="2801782" y="972769"/>
          <a:ext cx="2372836" cy="2091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 dirty="0"/>
            <a:t>Exploratory Data Analysis (EDA):</a:t>
          </a:r>
          <a:r>
            <a:rPr lang="en-US" sz="1400" b="0" i="0" kern="1200" baseline="0" dirty="0"/>
            <a:t> Identify patterns and trends in views, likes, and comments to understand user engagement. </a:t>
          </a:r>
          <a:endParaRPr lang="en-US" sz="1400" kern="1200" dirty="0"/>
        </a:p>
      </dsp:txBody>
      <dsp:txXfrm>
        <a:off x="2801782" y="972769"/>
        <a:ext cx="2372836" cy="2091062"/>
      </dsp:txXfrm>
    </dsp:sp>
    <dsp:sp modelId="{8C94685E-AFBC-45F1-800C-9167B873F9FF}">
      <dsp:nvSpPr>
        <dsp:cNvPr id="0" name=""/>
        <dsp:cNvSpPr/>
      </dsp:nvSpPr>
      <dsp:spPr>
        <a:xfrm>
          <a:off x="2801782" y="3126299"/>
          <a:ext cx="2372836" cy="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801782" y="3126299"/>
        <a:ext cx="2372836" cy="5050"/>
      </dsp:txXfrm>
    </dsp:sp>
    <dsp:sp modelId="{5F3DF348-8618-4670-B7CD-CBE107B72836}">
      <dsp:nvSpPr>
        <dsp:cNvPr id="0" name=""/>
        <dsp:cNvSpPr/>
      </dsp:nvSpPr>
      <dsp:spPr>
        <a:xfrm>
          <a:off x="5589865" y="7970"/>
          <a:ext cx="830492" cy="8304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E8A0B-F835-426D-99E0-FCB2146ABD53}">
      <dsp:nvSpPr>
        <dsp:cNvPr id="0" name=""/>
        <dsp:cNvSpPr/>
      </dsp:nvSpPr>
      <dsp:spPr>
        <a:xfrm>
          <a:off x="5589865" y="972769"/>
          <a:ext cx="2372836" cy="2091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Identify Key Factors</a:t>
          </a:r>
          <a:r>
            <a:rPr lang="en-US" sz="1400" kern="1200" dirty="0"/>
            <a:t>: </a:t>
          </a:r>
          <a:r>
            <a:rPr lang="en-US" sz="1400" b="0" kern="1200" dirty="0"/>
            <a:t>Determine the factors that significantly influence View counts.</a:t>
          </a:r>
        </a:p>
      </dsp:txBody>
      <dsp:txXfrm>
        <a:off x="5589865" y="972769"/>
        <a:ext cx="2372836" cy="2091062"/>
      </dsp:txXfrm>
    </dsp:sp>
    <dsp:sp modelId="{E1D99817-B539-4FD6-B903-2BD0D532340A}">
      <dsp:nvSpPr>
        <dsp:cNvPr id="0" name=""/>
        <dsp:cNvSpPr/>
      </dsp:nvSpPr>
      <dsp:spPr>
        <a:xfrm>
          <a:off x="5589865" y="3126299"/>
          <a:ext cx="2372836" cy="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5589865" y="3126299"/>
        <a:ext cx="2372836" cy="5050"/>
      </dsp:txXfrm>
    </dsp:sp>
    <dsp:sp modelId="{F0FA573D-5E64-40D7-B2C5-5CEBAA1ABCD3}">
      <dsp:nvSpPr>
        <dsp:cNvPr id="0" name=""/>
        <dsp:cNvSpPr/>
      </dsp:nvSpPr>
      <dsp:spPr>
        <a:xfrm>
          <a:off x="8377948" y="7970"/>
          <a:ext cx="830492" cy="8304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4316A-AD83-425E-B7E9-54AC057B240A}">
      <dsp:nvSpPr>
        <dsp:cNvPr id="0" name=""/>
        <dsp:cNvSpPr/>
      </dsp:nvSpPr>
      <dsp:spPr>
        <a:xfrm>
          <a:off x="8377948" y="972769"/>
          <a:ext cx="2372836" cy="2091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Visualization :  </a:t>
          </a:r>
          <a:r>
            <a:rPr lang="en-US" sz="1400" b="0" kern="1200" dirty="0"/>
            <a:t>Using Tableau, present the factors impacting the ‘View count’ variable in a comprehensible and clear  manner. </a:t>
          </a:r>
        </a:p>
      </dsp:txBody>
      <dsp:txXfrm>
        <a:off x="8377948" y="972769"/>
        <a:ext cx="2372836" cy="2091062"/>
      </dsp:txXfrm>
    </dsp:sp>
    <dsp:sp modelId="{2D0CDA54-8011-48DD-AF7C-E96955221F37}">
      <dsp:nvSpPr>
        <dsp:cNvPr id="0" name=""/>
        <dsp:cNvSpPr/>
      </dsp:nvSpPr>
      <dsp:spPr>
        <a:xfrm>
          <a:off x="8377948" y="3126299"/>
          <a:ext cx="2372836" cy="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8377948" y="3126299"/>
        <a:ext cx="2372836" cy="5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0ECCA-433B-49BB-AF0A-2CCD55DD2878}">
      <dsp:nvSpPr>
        <dsp:cNvPr id="0" name=""/>
        <dsp:cNvSpPr/>
      </dsp:nvSpPr>
      <dsp:spPr>
        <a:xfrm>
          <a:off x="0" y="587"/>
          <a:ext cx="5475649" cy="13969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Dataset Composition</a:t>
          </a:r>
          <a:r>
            <a:rPr lang="en-US" sz="1400" b="1" i="0" kern="1200" baseline="0" dirty="0"/>
            <a:t>:</a:t>
          </a:r>
          <a:r>
            <a:rPr lang="en-US" sz="1400" b="0" i="0" kern="1200" baseline="0" dirty="0"/>
            <a:t> Includes video ID, channel title, video title, description, tags, published date, view count, like count, favorite count, comment count, duration, definition, and captions.</a:t>
          </a:r>
          <a:endParaRPr lang="en-US" sz="1400" kern="1200" dirty="0"/>
        </a:p>
      </dsp:txBody>
      <dsp:txXfrm>
        <a:off x="68194" y="68781"/>
        <a:ext cx="5339261" cy="1260573"/>
      </dsp:txXfrm>
    </dsp:sp>
    <dsp:sp modelId="{59D00DF5-42D8-49CA-8251-8A91F839745A}">
      <dsp:nvSpPr>
        <dsp:cNvPr id="0" name=""/>
        <dsp:cNvSpPr/>
      </dsp:nvSpPr>
      <dsp:spPr>
        <a:xfrm>
          <a:off x="0" y="1378103"/>
          <a:ext cx="5475649" cy="1396961"/>
        </a:xfrm>
        <a:prstGeom prst="roundRect">
          <a:avLst/>
        </a:prstGeom>
        <a:solidFill>
          <a:schemeClr val="accent2">
            <a:hueOff val="-265628"/>
            <a:satOff val="4257"/>
            <a:lumOff val="38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Time Range:</a:t>
          </a:r>
          <a:r>
            <a:rPr lang="en-US" sz="1600" b="0" i="0" kern="1200" baseline="0" dirty="0"/>
            <a:t> </a:t>
          </a:r>
          <a:r>
            <a:rPr lang="en-US" sz="1400" b="0" i="0" kern="1200" baseline="0" dirty="0"/>
            <a:t>Spans multiple years, allowing analysis of trends and changes in YouTube song video performance over time.</a:t>
          </a:r>
          <a:endParaRPr lang="en-US" sz="1400" kern="1200" dirty="0"/>
        </a:p>
      </dsp:txBody>
      <dsp:txXfrm>
        <a:off x="68194" y="1446297"/>
        <a:ext cx="5339261" cy="1260573"/>
      </dsp:txXfrm>
    </dsp:sp>
    <dsp:sp modelId="{AA19F48C-8D81-4B70-9675-BF31B57FBCB2}">
      <dsp:nvSpPr>
        <dsp:cNvPr id="0" name=""/>
        <dsp:cNvSpPr/>
      </dsp:nvSpPr>
      <dsp:spPr>
        <a:xfrm>
          <a:off x="0" y="2819795"/>
          <a:ext cx="5475649" cy="1396961"/>
        </a:xfrm>
        <a:prstGeom prst="roundRect">
          <a:avLst/>
        </a:prstGeom>
        <a:solidFill>
          <a:schemeClr val="accent2">
            <a:hueOff val="-531255"/>
            <a:satOff val="8513"/>
            <a:lumOff val="77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Volume:</a:t>
          </a:r>
          <a:r>
            <a:rPr lang="en-US" sz="1600" b="0" i="0" kern="1200" baseline="0" dirty="0"/>
            <a:t> </a:t>
          </a:r>
          <a:r>
            <a:rPr lang="en-US" sz="1400" b="0" i="0" kern="1200" baseline="0" dirty="0"/>
            <a:t>Contains a significant number of entries, providing a robust dataset for analysis.</a:t>
          </a:r>
          <a:endParaRPr lang="en-US" sz="1400" kern="1200" dirty="0"/>
        </a:p>
      </dsp:txBody>
      <dsp:txXfrm>
        <a:off x="68194" y="2887989"/>
        <a:ext cx="5339261" cy="1260573"/>
      </dsp:txXfrm>
    </dsp:sp>
    <dsp:sp modelId="{A14554EC-C1DC-4917-8EBD-0ECDFF33A2DC}">
      <dsp:nvSpPr>
        <dsp:cNvPr id="0" name=""/>
        <dsp:cNvSpPr/>
      </dsp:nvSpPr>
      <dsp:spPr>
        <a:xfrm>
          <a:off x="0" y="4229399"/>
          <a:ext cx="5475649" cy="1396961"/>
        </a:xfrm>
        <a:prstGeom prst="roundRect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Diverse Metrics:</a:t>
          </a:r>
          <a:r>
            <a:rPr lang="en-US" sz="1600" b="0" i="0" kern="1200" baseline="0" dirty="0"/>
            <a:t> </a:t>
          </a:r>
          <a:r>
            <a:rPr lang="en-US" sz="1400" b="0" i="0" kern="1200" baseline="0" dirty="0"/>
            <a:t>Captures various user engagement and content characteristics for comprehensive video performance analysis</a:t>
          </a:r>
          <a:r>
            <a:rPr lang="en-US" sz="1600" b="0" i="0" kern="1200" baseline="0" dirty="0"/>
            <a:t>. </a:t>
          </a:r>
          <a:endParaRPr lang="en-US" sz="1600" kern="1200" dirty="0"/>
        </a:p>
      </dsp:txBody>
      <dsp:txXfrm>
        <a:off x="68194" y="4297593"/>
        <a:ext cx="5339261" cy="12605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6AE57-1BDB-4A3F-8F5B-DD3D059FA426}">
      <dsp:nvSpPr>
        <dsp:cNvPr id="0" name=""/>
        <dsp:cNvSpPr/>
      </dsp:nvSpPr>
      <dsp:spPr>
        <a:xfrm>
          <a:off x="555175" y="114810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0B8EF-E4F6-4313-91AD-57BB8187992F}">
      <dsp:nvSpPr>
        <dsp:cNvPr id="0" name=""/>
        <dsp:cNvSpPr/>
      </dsp:nvSpPr>
      <dsp:spPr>
        <a:xfrm>
          <a:off x="891550" y="451185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F8ED4-E696-4127-8AAA-16E915C83AD5}">
      <dsp:nvSpPr>
        <dsp:cNvPr id="0" name=""/>
        <dsp:cNvSpPr/>
      </dsp:nvSpPr>
      <dsp:spPr>
        <a:xfrm>
          <a:off x="50612" y="2184810"/>
          <a:ext cx="258750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 dirty="0"/>
            <a:t>MS Excel:</a:t>
          </a:r>
          <a:r>
            <a:rPr lang="en-US" sz="1100" b="0" i="0" kern="1200" baseline="0" dirty="0"/>
            <a:t> Prototypes or mock-ups of dashboards. Created Pivot charts to group and summarize data.</a:t>
          </a:r>
          <a:endParaRPr lang="en-US" sz="1100" kern="1200" dirty="0"/>
        </a:p>
      </dsp:txBody>
      <dsp:txXfrm>
        <a:off x="50612" y="2184810"/>
        <a:ext cx="2587500" cy="990000"/>
      </dsp:txXfrm>
    </dsp:sp>
    <dsp:sp modelId="{0B937474-7D64-46CB-9D53-77804E2240A4}">
      <dsp:nvSpPr>
        <dsp:cNvPr id="0" name=""/>
        <dsp:cNvSpPr/>
      </dsp:nvSpPr>
      <dsp:spPr>
        <a:xfrm>
          <a:off x="3711861" y="97306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95959-8912-4407-8C37-E4FCAC47D448}">
      <dsp:nvSpPr>
        <dsp:cNvPr id="0" name=""/>
        <dsp:cNvSpPr/>
      </dsp:nvSpPr>
      <dsp:spPr>
        <a:xfrm>
          <a:off x="4057889" y="376208"/>
          <a:ext cx="905625" cy="905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ABC42-EEE5-4782-811B-1B7257D27E29}">
      <dsp:nvSpPr>
        <dsp:cNvPr id="0" name=""/>
        <dsp:cNvSpPr/>
      </dsp:nvSpPr>
      <dsp:spPr>
        <a:xfrm>
          <a:off x="3090925" y="2184810"/>
          <a:ext cx="258750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 dirty="0"/>
            <a:t>Tableau:</a:t>
          </a:r>
          <a:r>
            <a:rPr lang="en-US" sz="1100" b="0" i="0" kern="1200" baseline="0" dirty="0"/>
            <a:t> To gain insights, trends, and patterns. Created interactive Dashboards.</a:t>
          </a:r>
          <a:endParaRPr lang="en-US" sz="1100" kern="1200" dirty="0"/>
        </a:p>
      </dsp:txBody>
      <dsp:txXfrm>
        <a:off x="3090925" y="2184810"/>
        <a:ext cx="2587500" cy="990000"/>
      </dsp:txXfrm>
    </dsp:sp>
    <dsp:sp modelId="{6E1AEAEA-CF1A-41A2-9D30-D70C908A883D}">
      <dsp:nvSpPr>
        <dsp:cNvPr id="0" name=""/>
        <dsp:cNvSpPr/>
      </dsp:nvSpPr>
      <dsp:spPr>
        <a:xfrm>
          <a:off x="6635800" y="114810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9E76C-036D-4F2F-AD72-9726BD629276}">
      <dsp:nvSpPr>
        <dsp:cNvPr id="0" name=""/>
        <dsp:cNvSpPr/>
      </dsp:nvSpPr>
      <dsp:spPr>
        <a:xfrm>
          <a:off x="6972175" y="451185"/>
          <a:ext cx="905625" cy="90562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93FDF-A602-4E30-9267-1B99500D255B}">
      <dsp:nvSpPr>
        <dsp:cNvPr id="0" name=""/>
        <dsp:cNvSpPr/>
      </dsp:nvSpPr>
      <dsp:spPr>
        <a:xfrm>
          <a:off x="6131237" y="2184810"/>
          <a:ext cx="258750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 dirty="0"/>
            <a:t>Google </a:t>
          </a:r>
          <a:r>
            <a:rPr lang="en-US" sz="1100" b="1" i="0" kern="1200" baseline="0" dirty="0" err="1"/>
            <a:t>ColLab</a:t>
          </a:r>
          <a:r>
            <a:rPr lang="en-US" sz="1100" b="1" i="0" kern="1200" baseline="0" dirty="0"/>
            <a:t>:</a:t>
          </a:r>
          <a:r>
            <a:rPr lang="en-US" sz="1100" b="0" i="0" kern="1200" baseline="0" dirty="0"/>
            <a:t> For exploratory data analysis (EDA). </a:t>
          </a:r>
          <a:endParaRPr lang="en-US" sz="1100" kern="1200" dirty="0"/>
        </a:p>
      </dsp:txBody>
      <dsp:txXfrm>
        <a:off x="6131237" y="2184810"/>
        <a:ext cx="2587500" cy="99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EF2B4-BB37-45C6-98D4-95D47672992A}">
      <dsp:nvSpPr>
        <dsp:cNvPr id="0" name=""/>
        <dsp:cNvSpPr/>
      </dsp:nvSpPr>
      <dsp:spPr>
        <a:xfrm>
          <a:off x="0" y="274170"/>
          <a:ext cx="5076826" cy="746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 dirty="0"/>
            <a:t>Correlation Analysis:</a:t>
          </a:r>
          <a:endParaRPr lang="en-US" sz="2200" kern="1200" dirty="0"/>
        </a:p>
      </dsp:txBody>
      <dsp:txXfrm>
        <a:off x="36439" y="310609"/>
        <a:ext cx="5003948" cy="673582"/>
      </dsp:txXfrm>
    </dsp:sp>
    <dsp:sp modelId="{EE1426AB-DDBA-4CAC-B836-90CC90172DA8}">
      <dsp:nvSpPr>
        <dsp:cNvPr id="0" name=""/>
        <dsp:cNvSpPr/>
      </dsp:nvSpPr>
      <dsp:spPr>
        <a:xfrm>
          <a:off x="0" y="1020630"/>
          <a:ext cx="5076826" cy="1684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8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 baseline="0"/>
            <a:t>Like count and comment count are positively correlated with view count.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 baseline="0"/>
            <a:t>Higher engagement (likes and comments) generally leads to more views.</a:t>
          </a:r>
          <a:endParaRPr lang="en-US" sz="1700" kern="1200"/>
        </a:p>
      </dsp:txBody>
      <dsp:txXfrm>
        <a:off x="0" y="1020630"/>
        <a:ext cx="5076826" cy="1684980"/>
      </dsp:txXfrm>
    </dsp:sp>
    <dsp:sp modelId="{0A5126F6-6DF8-4490-A285-71261D86DAD9}">
      <dsp:nvSpPr>
        <dsp:cNvPr id="0" name=""/>
        <dsp:cNvSpPr/>
      </dsp:nvSpPr>
      <dsp:spPr>
        <a:xfrm>
          <a:off x="0" y="2705610"/>
          <a:ext cx="5076826" cy="746460"/>
        </a:xfrm>
        <a:prstGeom prst="roundRect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Temporal Trends:</a:t>
          </a:r>
          <a:endParaRPr lang="en-US" sz="2200" kern="1200"/>
        </a:p>
      </dsp:txBody>
      <dsp:txXfrm>
        <a:off x="36439" y="2742049"/>
        <a:ext cx="5003948" cy="673582"/>
      </dsp:txXfrm>
    </dsp:sp>
    <dsp:sp modelId="{F4385973-C338-47C9-9C12-31179A37A058}">
      <dsp:nvSpPr>
        <dsp:cNvPr id="0" name=""/>
        <dsp:cNvSpPr/>
      </dsp:nvSpPr>
      <dsp:spPr>
        <a:xfrm>
          <a:off x="0" y="3452070"/>
          <a:ext cx="5076826" cy="129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8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 baseline="0"/>
            <a:t>View count peaked in the year 2018.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 baseline="0"/>
            <a:t>Significant increase in views during 2017-2018, followed by a decline.</a:t>
          </a:r>
          <a:endParaRPr lang="en-US" sz="1700" kern="1200"/>
        </a:p>
      </dsp:txBody>
      <dsp:txXfrm>
        <a:off x="0" y="3452070"/>
        <a:ext cx="5076826" cy="1297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45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7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2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7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7/6/2024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1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3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05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3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1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2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5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20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49" r:id="rId6"/>
    <p:sldLayoutId id="2147483745" r:id="rId7"/>
    <p:sldLayoutId id="2147483746" r:id="rId8"/>
    <p:sldLayoutId id="2147483747" r:id="rId9"/>
    <p:sldLayoutId id="2147483748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898AF-5207-E9AC-4C93-F08195F4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531" y="1346268"/>
            <a:ext cx="5274860" cy="3066706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5400" dirty="0">
                <a:solidFill>
                  <a:srgbClr val="104760"/>
                </a:solidFill>
              </a:rPr>
              <a:t>ANALYSIS OF YOUTUBE SONGS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04CB1-1CED-9018-1B07-B25681B64B0A}"/>
              </a:ext>
            </a:extLst>
          </p:cNvPr>
          <p:cNvSpPr txBox="1"/>
          <p:nvPr/>
        </p:nvSpPr>
        <p:spPr>
          <a:xfrm>
            <a:off x="1201213" y="4412974"/>
            <a:ext cx="4778168" cy="157618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  <a:spcBef>
                <a:spcPts val="930"/>
              </a:spcBef>
            </a:pPr>
            <a:r>
              <a:rPr lang="en-US" sz="2400" b="1" i="1" spc="150" dirty="0">
                <a:solidFill>
                  <a:srgbClr val="104760"/>
                </a:solidFill>
              </a:rPr>
              <a:t>Comprehensive Analysis using Tableau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Graphic 5" descr="Music">
            <a:extLst>
              <a:ext uri="{FF2B5EF4-FFF2-40B4-BE49-F238E27FC236}">
                <a16:creationId xmlns:a16="http://schemas.microsoft.com/office/drawing/2014/main" id="{740A3971-7712-DCC9-A3EA-BFC8CFCB0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6011" y="1729957"/>
            <a:ext cx="3398086" cy="3398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FFFFCA-9892-07B3-6A7A-CFD6C8C25B87}"/>
              </a:ext>
            </a:extLst>
          </p:cNvPr>
          <p:cNvSpPr txBox="1"/>
          <p:nvPr/>
        </p:nvSpPr>
        <p:spPr>
          <a:xfrm>
            <a:off x="10015218" y="5845185"/>
            <a:ext cx="169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b="1" dirty="0"/>
              <a:t>ANJU GEORGE</a:t>
            </a:r>
          </a:p>
        </p:txBody>
      </p:sp>
    </p:spTree>
    <p:extLst>
      <p:ext uri="{BB962C8B-B14F-4D97-AF65-F5344CB8AC3E}">
        <p14:creationId xmlns:p14="http://schemas.microsoft.com/office/powerpoint/2010/main" val="250533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66BA-F182-834F-1471-63C78A04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23" y="180963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en-US" dirty="0"/>
              <a:t>CHANNEL AND CONTENT ANALYSIS REPORTS</a:t>
            </a: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2FB294-BE44-0B00-83CA-AE4EB7BB66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8223" y="2152722"/>
            <a:ext cx="1145377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View, Like, and Comment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December has the highest average view count, indicating a potential seasonal trend in 2018.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 and June also show high engagement, possibly due to new music releases or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View Count vs Duration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Videos with durations around 4-5 minutes tend to have higher average view 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Extremely short or long videos tend to have lower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Count vs Publishing 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significant peak in view counts for videos published around 5 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Engagement surge significantly during early morning hours.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Tags related to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hindi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songs' are the most popular and correlate with high view 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tags such as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bollywood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trailer' also show high popularity.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30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03F852-703E-8290-03B5-CBC82E8B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09" y="358445"/>
            <a:ext cx="10442239" cy="1504054"/>
          </a:xfrm>
        </p:spPr>
        <p:txBody>
          <a:bodyPr anchor="b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CA" sz="3600" dirty="0"/>
              <a:t>Temporal Trends and User Engagement Insights</a:t>
            </a:r>
            <a:br>
              <a:rPr lang="en-CA" sz="2000" dirty="0"/>
            </a:br>
            <a:endParaRPr lang="en-CA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ABAE00-14CB-E1E8-F894-5BF725EF0D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6596" y="2107095"/>
            <a:ext cx="9726247" cy="43079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Temporal Trends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notable increase in average view count and engagement from 2016 to 2019.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decline in recent years, possibly due to changes in user behavior or content strategy.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7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User Engagement Insights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Like count and comment count are positively correlated with view count.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View count is maximum in the year 2018, indicating a peak in content popularity and engagement during that period.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7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5F2D5-7E8A-E00A-5A3E-39154DC1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613E-62BA-02C0-FDA2-69D47EEB5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r>
              <a:rPr lang="en-US" b="1" dirty="0"/>
              <a:t>Actionable 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strategies to optimize video content and publishing times.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data-driven insights to enhance user engagement and video performance.</a:t>
            </a:r>
          </a:p>
          <a:p>
            <a:endParaRPr lang="en-CA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4C005065-069B-D758-0937-C89598EFF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63" r="5505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378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719801E-A6E2-4F88-BB91-2A71DBC4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17831" y="502276"/>
            <a:ext cx="3607800" cy="295708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84FA090-1E51-4E96-AE7C-430E378B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4077" y="421418"/>
            <a:ext cx="3943847" cy="311773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689869E-ECC4-4D30-B2DF-C7DC3DD85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0566" y="341627"/>
            <a:ext cx="4205424" cy="330404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4" name="Graphic 23" descr="Handshake">
            <a:extLst>
              <a:ext uri="{FF2B5EF4-FFF2-40B4-BE49-F238E27FC236}">
                <a16:creationId xmlns:a16="http://schemas.microsoft.com/office/drawing/2014/main" id="{B5239DD3-6AA9-376C-B603-285914C9C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4948" y="1149748"/>
            <a:ext cx="1622104" cy="16221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FEC65D-5426-4C7A-05B3-08409C0995D6}"/>
              </a:ext>
            </a:extLst>
          </p:cNvPr>
          <p:cNvSpPr txBox="1"/>
          <p:nvPr/>
        </p:nvSpPr>
        <p:spPr>
          <a:xfrm>
            <a:off x="1920874" y="4412974"/>
            <a:ext cx="8932863" cy="167772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b="1" dirty="0">
              <a:ln/>
              <a:solidFill>
                <a:schemeClr val="accent6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904939-89D0-BDE3-E412-A2258B3A8E31}"/>
              </a:ext>
            </a:extLst>
          </p:cNvPr>
          <p:cNvSpPr/>
          <p:nvPr/>
        </p:nvSpPr>
        <p:spPr>
          <a:xfrm>
            <a:off x="3638030" y="4064778"/>
            <a:ext cx="48504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YOU!</a:t>
            </a:r>
            <a:endParaRPr lang="en-CA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785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CFA3-0962-E43F-1D5B-231B6B02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442220"/>
            <a:ext cx="10069019" cy="735527"/>
          </a:xfrm>
        </p:spPr>
        <p:txBody>
          <a:bodyPr>
            <a:normAutofit fontScale="90000"/>
          </a:bodyPr>
          <a:lstStyle/>
          <a:p>
            <a:r>
              <a:rPr lang="en-CA" dirty="0"/>
              <a:t>INTRODUCTION</a:t>
            </a:r>
          </a:p>
        </p:txBody>
      </p:sp>
      <p:graphicFrame>
        <p:nvGraphicFramePr>
          <p:cNvPr id="20" name="Rectangle 1">
            <a:extLst>
              <a:ext uri="{FF2B5EF4-FFF2-40B4-BE49-F238E27FC236}">
                <a16:creationId xmlns:a16="http://schemas.microsoft.com/office/drawing/2014/main" id="{E29F11AA-3A32-E52A-D9CA-1D391A941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602802"/>
              </p:ext>
            </p:extLst>
          </p:nvPr>
        </p:nvGraphicFramePr>
        <p:xfrm>
          <a:off x="701675" y="2312988"/>
          <a:ext cx="10764485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7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E9759E-1045-4819-C403-9579E518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US" b="1" dirty="0"/>
              <a:t>DATA OVERVIEW</a:t>
            </a:r>
            <a:endParaRPr lang="en-CA" dirty="0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07BDF370-1F87-C25E-769C-A6B41356AE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929272"/>
              </p:ext>
            </p:extLst>
          </p:nvPr>
        </p:nvGraphicFramePr>
        <p:xfrm>
          <a:off x="6095998" y="940107"/>
          <a:ext cx="5475649" cy="562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750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02F59-0F4F-2871-3673-09F71589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TOOLS WE USED</a:t>
            </a:r>
            <a:endParaRPr lang="en-CA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E0D5051-041E-2FA9-8B76-05D91F9A2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023751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96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computer and a computer with graphs and charts&#10;&#10;Description automatically generated">
            <a:extLst>
              <a:ext uri="{FF2B5EF4-FFF2-40B4-BE49-F238E27FC236}">
                <a16:creationId xmlns:a16="http://schemas.microsoft.com/office/drawing/2014/main" id="{728818FA-DD83-AC2B-1608-8326D6E726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3" r="14823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102F6-2AC9-640C-134B-0FBAB721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893763"/>
            <a:ext cx="7340048" cy="1651054"/>
          </a:xfrm>
        </p:spPr>
        <p:txBody>
          <a:bodyPr anchor="b">
            <a:normAutofit/>
          </a:bodyPr>
          <a:lstStyle/>
          <a:p>
            <a:r>
              <a:rPr lang="en-GB" b="1"/>
              <a:t>DATA CLEANING AND TRANSFORMATION</a:t>
            </a: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B04ACD-4BD8-21EB-A1EF-2BEEE3E84C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45932" y="2775004"/>
            <a:ext cx="7340048" cy="31892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rows with null values in the description column.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Changed data type of "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publishedAt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to datetime.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"duration" column into minutes and seconds.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Filtered relevant columns for analysis. </a:t>
            </a:r>
          </a:p>
        </p:txBody>
      </p:sp>
    </p:spTree>
    <p:extLst>
      <p:ext uri="{BB962C8B-B14F-4D97-AF65-F5344CB8AC3E}">
        <p14:creationId xmlns:p14="http://schemas.microsoft.com/office/powerpoint/2010/main" val="51361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ACBBA9-C3FE-8CC9-6777-C09B0FD7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CA" sz="2700"/>
              <a:t>EXPLORATORY DATA ANALYSIS</a:t>
            </a:r>
          </a:p>
        </p:txBody>
      </p:sp>
      <p:graphicFrame>
        <p:nvGraphicFramePr>
          <p:cNvPr id="22" name="Rectangle 1">
            <a:extLst>
              <a:ext uri="{FF2B5EF4-FFF2-40B4-BE49-F238E27FC236}">
                <a16:creationId xmlns:a16="http://schemas.microsoft.com/office/drawing/2014/main" id="{11B7EF7F-D045-3DB3-CC71-F59F033A4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490685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289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DB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blue dots&#10;&#10;Description automatically generated">
            <a:extLst>
              <a:ext uri="{FF2B5EF4-FFF2-40B4-BE49-F238E27FC236}">
                <a16:creationId xmlns:a16="http://schemas.microsoft.com/office/drawing/2014/main" id="{4213EBCF-9A97-C793-81BC-0D4C72DA3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60" y="643467"/>
            <a:ext cx="3549323" cy="24756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DB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F1661F30-D2B0-62C6-372A-3B51E3EEC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39" y="3748194"/>
            <a:ext cx="3730764" cy="247163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4651F832-4DB6-A929-E9FE-BBD95F63C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764" y="1040261"/>
            <a:ext cx="6410084" cy="479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9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41E3-31F2-245D-FF09-43F66559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33" y="74827"/>
            <a:ext cx="8770571" cy="779751"/>
          </a:xfrm>
          <a:solidFill>
            <a:schemeClr val="tx1">
              <a:lumMod val="50000"/>
              <a:lumOff val="50000"/>
            </a:schemeClr>
          </a:solidFill>
        </p:spPr>
        <p:txBody>
          <a:bodyPr anchor="t">
            <a:normAutofit fontScale="90000"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F2B7F89-CBD4-2562-E36A-FEA8A83E5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97" y="690109"/>
            <a:ext cx="10664882" cy="6167891"/>
          </a:xfrm>
        </p:spPr>
      </p:pic>
    </p:spTree>
    <p:extLst>
      <p:ext uri="{BB962C8B-B14F-4D97-AF65-F5344CB8AC3E}">
        <p14:creationId xmlns:p14="http://schemas.microsoft.com/office/powerpoint/2010/main" val="333766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graph">
            <a:extLst>
              <a:ext uri="{FF2B5EF4-FFF2-40B4-BE49-F238E27FC236}">
                <a16:creationId xmlns:a16="http://schemas.microsoft.com/office/drawing/2014/main" id="{57AD4286-F33F-D255-871D-6EC693AAB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7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0639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566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Meiryo</vt:lpstr>
      <vt:lpstr>Arial</vt:lpstr>
      <vt:lpstr>Corbel</vt:lpstr>
      <vt:lpstr>SketchLinesVTI</vt:lpstr>
      <vt:lpstr>ANALYSIS OF YOUTUBE SONGS</vt:lpstr>
      <vt:lpstr>INTRODUCTION</vt:lpstr>
      <vt:lpstr>DATA OVERVIEW</vt:lpstr>
      <vt:lpstr>TOOLS WE USED</vt:lpstr>
      <vt:lpstr>DATA CLEANING AND TRANSFORMATION</vt:lpstr>
      <vt:lpstr>EXPLORATORY DATA ANALYSIS</vt:lpstr>
      <vt:lpstr>PowerPoint Presentation</vt:lpstr>
      <vt:lpstr>DASHBOARD</vt:lpstr>
      <vt:lpstr>PowerPoint Presentation</vt:lpstr>
      <vt:lpstr>CHANNEL AND CONTENT ANALYSIS REPORTS</vt:lpstr>
      <vt:lpstr>Temporal Trends and User Engagement Insights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Anju George</dc:creator>
  <cp:lastModifiedBy>Anju George</cp:lastModifiedBy>
  <cp:revision>2</cp:revision>
  <dcterms:created xsi:type="dcterms:W3CDTF">2024-07-06T12:57:46Z</dcterms:created>
  <dcterms:modified xsi:type="dcterms:W3CDTF">2024-07-06T15:39:26Z</dcterms:modified>
</cp:coreProperties>
</file>