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4"/>
  </p:notesMasterIdLst>
  <p:sldIdLst>
    <p:sldId id="256" r:id="rId2"/>
    <p:sldId id="271" r:id="rId3"/>
    <p:sldId id="257" r:id="rId4"/>
    <p:sldId id="258" r:id="rId5"/>
    <p:sldId id="272" r:id="rId6"/>
    <p:sldId id="269" r:id="rId7"/>
    <p:sldId id="270" r:id="rId8"/>
    <p:sldId id="273" r:id="rId9"/>
    <p:sldId id="274" r:id="rId10"/>
    <p:sldId id="27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F24F9-1D1C-45C7-BEEF-780B64F7160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4D832-59B1-4094-9D05-B78A729848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92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B03A-9079-4EA5-96F5-0876ACD83F86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08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A845-A434-441C-A52B-19EBED9497CB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60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9065-0EE6-4805-ADA3-D48329B4FC34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9643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2C4C-3937-4437-9F32-1E396D29DAAB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74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6D93-1976-4AE9-956A-2FD1B3BE186A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10522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B105-8593-4DD4-B21E-F16C7DB5663E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39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4BF2-40C8-445F-9A50-0AD8DE6EDF19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3572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4EB9-57E1-439C-ABE1-0529CBCD422B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942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F95C-3337-48E0-9CC0-55EE4A774E3E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119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8405-2180-42EC-9770-64E5F2382FD2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09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AD4-D651-4958-A3B5-36041A5D3B0A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986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A97-069D-40AE-A545-6C1CF6026C2C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050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A76D-0DB6-48A7-AAC1-E26FC5C73CE2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007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3AC8-A897-44A4-A382-1AB09B564311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73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1EF6-39CC-4219-8AC1-7005AE3B8F46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AC1-D714-40FD-9C42-054A52FC0766}" type="datetime1">
              <a:rPr lang="en-US" smtClean="0"/>
              <a:pPr/>
              <a:t>10/30/2018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31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0EA5-4987-4170-AB15-502DEC168A1B}" type="datetime1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8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414" y="1305551"/>
            <a:ext cx="8637898" cy="1306073"/>
          </a:xfrm>
        </p:spPr>
        <p:txBody>
          <a:bodyPr/>
          <a:lstStyle/>
          <a:p>
            <a:r>
              <a:rPr lang="en-IN" sz="44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INFRASTRUCTURE AS A SERVICE </a:t>
            </a:r>
            <a:endParaRPr lang="en-IN" sz="44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74572"/>
            <a:ext cx="7766936" cy="3644349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dirty="0">
                <a:solidFill>
                  <a:schemeClr val="tx1"/>
                </a:solidFill>
                <a:latin typeface="Algerian" panose="04020705040A02060702" pitchFamily="82" charset="0"/>
              </a:rPr>
              <a:t>PRESENTED BY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ANJUMOL THOMAS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MCA </a:t>
            </a:r>
            <a:r>
              <a:rPr lang="en-IN" sz="2800" dirty="0">
                <a:solidFill>
                  <a:schemeClr val="tx1"/>
                </a:solidFill>
                <a:latin typeface="Algerian" panose="04020705040A02060702" pitchFamily="82" charset="0"/>
              </a:rPr>
              <a:t>S5</a:t>
            </a:r>
            <a:r>
              <a:rPr lang="en-IN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07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Example….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Algerian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59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9113"/>
            <a:ext cx="8596668" cy="5352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5400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IN" sz="5400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r>
              <a:rPr lang="en-IN" sz="6600" dirty="0">
                <a:latin typeface="Lucida Calligraphy" panose="03010101010101010101" pitchFamily="66" charset="0"/>
              </a:rPr>
              <a:t>Thank You…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8961" y="2531164"/>
            <a:ext cx="1045265" cy="13252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9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Contents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0"/>
            <a:ext cx="8596668" cy="4486882"/>
          </a:xfrm>
        </p:spPr>
        <p:txBody>
          <a:bodyPr/>
          <a:lstStyle/>
          <a:p>
            <a:r>
              <a:rPr lang="en-US" dirty="0" smtClean="0"/>
              <a:t>Introduction of cloud computing and IAAS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Application 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609600"/>
            <a:ext cx="8717411" cy="71561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lgerian" panose="04020705040A02060702" pitchFamily="82" charset="0"/>
              </a:rPr>
              <a:t>INTROD</a:t>
            </a:r>
            <a:r>
              <a:rPr lang="en-IN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UCTION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527436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Cloud computing can be defined as delivering computer power(</a:t>
            </a:r>
            <a:r>
              <a:rPr lang="en-IN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CPU,RAM,Network</a:t>
            </a: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Speed, Storage OS Software)a service over network rather than physically having the computing resources at the customer location.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Cloud computing is an umbrella term is used to refer to internet based development and services. The services have three categories: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1.IaaS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2.SaaS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3.PaaS</a:t>
            </a:r>
            <a:endParaRPr lang="en-IN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333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55374"/>
            <a:ext cx="8596668" cy="715617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What is </a:t>
            </a:r>
            <a:r>
              <a:rPr lang="en-US" sz="4400" dirty="0" err="1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iaas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???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25231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	</a:t>
            </a:r>
            <a:r>
              <a:rPr lang="en-IN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aaS</a:t>
            </a:r>
            <a:r>
              <a:rPr lang="en-IN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is an self service model that delivers computer infrastructure to support enterprise operations for accessing, monitoring and managing remote data senders.</a:t>
            </a:r>
          </a:p>
          <a:p>
            <a:r>
              <a:rPr lang="en-IN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It handle hardware, software, storage, computation network components, networking services</a:t>
            </a:r>
            <a:endParaRPr lang="en-IN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474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Architecture of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IaaS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has a structure design that delivers computing resources via cloud as a service. </a:t>
            </a:r>
            <a:r>
              <a:rPr lang="en-US" dirty="0" err="1" smtClean="0"/>
              <a:t>IaaS</a:t>
            </a:r>
            <a:r>
              <a:rPr lang="en-US" dirty="0" smtClean="0"/>
              <a:t> architecture optimizes the use of physical computing resources to maximize costing saving and revenue for an organization.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6104"/>
            <a:ext cx="8596668" cy="980661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Application of IAAS</a:t>
            </a: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/>
            </a:r>
            <a:b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</a:b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6765"/>
            <a:ext cx="9002243" cy="4744846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solidFill>
                  <a:schemeClr val="tx1"/>
                </a:solidFill>
              </a:rPr>
              <a:t>Application areas were </a:t>
            </a:r>
            <a:r>
              <a:rPr lang="en-IN" dirty="0" err="1" smtClean="0">
                <a:solidFill>
                  <a:schemeClr val="tx1"/>
                </a:solidFill>
              </a:rPr>
              <a:t>iaas</a:t>
            </a:r>
            <a:r>
              <a:rPr lang="en-IN" dirty="0" smtClean="0">
                <a:solidFill>
                  <a:schemeClr val="tx1"/>
                </a:solidFill>
              </a:rPr>
              <a:t> can be successfully deployed are test and development,website hosting,storege,backup and </a:t>
            </a:r>
            <a:r>
              <a:rPr lang="en-IN" dirty="0" err="1" smtClean="0">
                <a:solidFill>
                  <a:schemeClr val="tx1"/>
                </a:solidFill>
              </a:rPr>
              <a:t>recovery,webapps</a:t>
            </a:r>
            <a:r>
              <a:rPr lang="en-IN" dirty="0" smtClean="0">
                <a:solidFill>
                  <a:schemeClr val="tx1"/>
                </a:solidFill>
              </a:rPr>
              <a:t>, high performance computing and big data analysis. some operation areas were </a:t>
            </a:r>
            <a:r>
              <a:rPr lang="en-IN" dirty="0" err="1" smtClean="0">
                <a:solidFill>
                  <a:schemeClr val="tx1"/>
                </a:solidFill>
              </a:rPr>
              <a:t>iaas</a:t>
            </a:r>
            <a:r>
              <a:rPr lang="en-IN" dirty="0" smtClean="0">
                <a:solidFill>
                  <a:schemeClr val="tx1"/>
                </a:solidFill>
              </a:rPr>
              <a:t> has been deployed are:</a:t>
            </a:r>
          </a:p>
          <a:p>
            <a:pPr marL="400050" indent="-400050" algn="just">
              <a:lnSpc>
                <a:spcPct val="115000"/>
              </a:lnSpc>
              <a:spcAft>
                <a:spcPts val="1000"/>
              </a:spcAft>
              <a:buFont typeface="+mj-lt"/>
              <a:buAutoNum type="romanLcPeriod"/>
            </a:pPr>
            <a:r>
              <a:rPr lang="en-IN" dirty="0" smtClean="0">
                <a:solidFill>
                  <a:schemeClr val="tx1"/>
                </a:solidFill>
              </a:rPr>
              <a:t> pooling server and networking resources to store data and run applications in a business.</a:t>
            </a:r>
          </a:p>
          <a:p>
            <a:pPr marL="400050" indent="-400050" algn="just">
              <a:lnSpc>
                <a:spcPct val="115000"/>
              </a:lnSpc>
              <a:spcAft>
                <a:spcPts val="1000"/>
              </a:spcAft>
              <a:buFont typeface="+mj-lt"/>
              <a:buAutoNum type="romanLcPeriod"/>
            </a:pPr>
            <a:r>
              <a:rPr lang="en-IN" dirty="0" smtClean="0">
                <a:solidFill>
                  <a:schemeClr val="tx1"/>
                </a:solidFill>
              </a:rPr>
              <a:t>Hosting website on virtual servers founded on underline physical server resources</a:t>
            </a:r>
          </a:p>
          <a:p>
            <a:pPr marL="400050" indent="-400050" algn="just">
              <a:lnSpc>
                <a:spcPct val="115000"/>
              </a:lnSpc>
              <a:spcAft>
                <a:spcPts val="1000"/>
              </a:spcAft>
              <a:buFont typeface="+mj-lt"/>
              <a:buAutoNum type="romanLcPeriod"/>
            </a:pPr>
            <a:r>
              <a:rPr lang="en-IN" dirty="0" smtClean="0">
                <a:solidFill>
                  <a:schemeClr val="tx1"/>
                </a:solidFill>
              </a:rPr>
              <a:t>Interconnecting virtual servers through a virtualized network to enhance cloud hosting capability or enterprise IT infrastructure.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I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I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I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493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69FED-8BBA-4579-A6C5-BB2B5BF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Advantage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5F254-9369-4634-A0CD-97B493B6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Elimination of an expensive and staff intensive data center.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A customer can run anything they want inside their virtual machine.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Full control of processing inside virtual machine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Simplifies integration with enterprise </a:t>
            </a:r>
            <a:r>
              <a:rPr lang="en-US" dirty="0" smtClean="0">
                <a:latin typeface="+mj-lt"/>
                <a:cs typeface="Times New Roman" pitchFamily="18" charset="0"/>
              </a:rPr>
              <a:t>infrastructure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Reduced hardware cost.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75D393-FA89-477F-AB02-053EFFA3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036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Disadvantages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/>
          <a:lstStyle/>
          <a:p>
            <a:r>
              <a:rPr lang="en-US" dirty="0" smtClean="0"/>
              <a:t>Most expensive, since the customer is now leasing a tangible resources, the provider can charge for cycle, bit of RAM or disc space used.</a:t>
            </a:r>
          </a:p>
          <a:p>
            <a:r>
              <a:rPr lang="en-US" dirty="0" smtClean="0"/>
              <a:t>Customers responsible for backups.</a:t>
            </a:r>
          </a:p>
          <a:p>
            <a:r>
              <a:rPr lang="en-US" dirty="0" smtClean="0"/>
              <a:t>Still no control over which server or the physical location of the virtual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How does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iaas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 works???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instead of purchasing-servers ,</a:t>
            </a:r>
            <a:r>
              <a:rPr lang="en-US" dirty="0" err="1" smtClean="0"/>
              <a:t>softwares</a:t>
            </a:r>
            <a:r>
              <a:rPr lang="en-US" dirty="0" smtClean="0"/>
              <a:t> ,data center space or network equipment ,rent those resources as a fully outsourced services on demand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344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INFRASTRUCTURE AS A SERVICE </vt:lpstr>
      <vt:lpstr>Contents</vt:lpstr>
      <vt:lpstr>INTRODUCTION</vt:lpstr>
      <vt:lpstr>What is iaas ??? </vt:lpstr>
      <vt:lpstr>Architecture of IaaS</vt:lpstr>
      <vt:lpstr>Application of IAAS </vt:lpstr>
      <vt:lpstr>Advantage</vt:lpstr>
      <vt:lpstr>Disadvantages</vt:lpstr>
      <vt:lpstr>How does iaas works???</vt:lpstr>
      <vt:lpstr>Example….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</dc:title>
  <dc:creator>nithya neetha</dc:creator>
  <cp:lastModifiedBy>Anjuz</cp:lastModifiedBy>
  <cp:revision>51</cp:revision>
  <dcterms:created xsi:type="dcterms:W3CDTF">2017-11-08T15:59:45Z</dcterms:created>
  <dcterms:modified xsi:type="dcterms:W3CDTF">2018-10-30T00:17:45Z</dcterms:modified>
</cp:coreProperties>
</file>