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95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75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8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30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52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53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378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48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7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31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72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73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60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1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7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7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5EF0-7C7F-4EF8-A71D-C2CDDD6D9A6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4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9E0C-C9F1-40B7-1752-7D431362E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1570"/>
            <a:ext cx="9144000" cy="908277"/>
          </a:xfrm>
        </p:spPr>
        <p:txBody>
          <a:bodyPr>
            <a:normAutofit/>
          </a:bodyPr>
          <a:lstStyle/>
          <a:p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9737E-C1BC-241A-3906-E3682015C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B19BA-D423-6A92-5CDC-D2151A720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6"/>
            <a:ext cx="935082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1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65C9-B3AB-1BB9-2C9A-E52E04B7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71F4-AE9B-031D-93AE-4AF98AE1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Overall, mastering basic formulas in Excel can significantly enhance your</a:t>
            </a:r>
          </a:p>
          <a:p>
            <a:pPr marL="0" indent="0">
              <a:buNone/>
            </a:pPr>
            <a:r>
              <a:rPr lang="en-US" dirty="0"/>
              <a:t> productivity and effectiveness in handling data. These formulas can be a</a:t>
            </a:r>
          </a:p>
          <a:p>
            <a:pPr marL="0" indent="0">
              <a:buNone/>
            </a:pPr>
            <a:r>
              <a:rPr lang="en-US" dirty="0"/>
              <a:t> great starting point for performing basic calculations and data manipulation</a:t>
            </a:r>
          </a:p>
          <a:p>
            <a:pPr marL="0" indent="0">
              <a:buNone/>
            </a:pPr>
            <a:r>
              <a:rPr lang="en-US" dirty="0"/>
              <a:t> in Excel!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         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              anjushaji6@gmail.com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191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EDA5-5B17-6ED6-2339-0A7BDEC8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914"/>
            <a:ext cx="8596668" cy="1023257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u="sng" dirty="0"/>
              <a:t>What is Excel</a:t>
            </a:r>
            <a:br>
              <a:rPr lang="en-IN" sz="4000" b="1" u="sng" dirty="0"/>
            </a:br>
            <a:br>
              <a:rPr lang="en-IN" sz="4000" b="1" u="sng" dirty="0"/>
            </a:br>
            <a:br>
              <a:rPr lang="en-IN" sz="4000" b="1" u="sng" dirty="0"/>
            </a:br>
            <a:br>
              <a:rPr lang="en-IN" sz="4000" b="1" u="sng" dirty="0"/>
            </a:b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0B05-495A-478E-0592-2A65CAFE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5257"/>
            <a:ext cx="8596668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Excel is a powerful spreadsheet program developed by Microsoft, part of the</a:t>
            </a:r>
          </a:p>
          <a:p>
            <a:pPr marL="0" indent="0">
              <a:buNone/>
            </a:pPr>
            <a:r>
              <a:rPr lang="en-US" dirty="0"/>
              <a:t> Microsoft Office suite. It is widely used for data organization, analysis, and</a:t>
            </a:r>
          </a:p>
          <a:p>
            <a:pPr marL="0" indent="0">
              <a:buNone/>
            </a:pPr>
            <a:r>
              <a:rPr lang="en-US" dirty="0"/>
              <a:t> visualization. Excel is commonly used in business, finance, research, and</a:t>
            </a:r>
          </a:p>
          <a:p>
            <a:pPr marL="0" indent="0">
              <a:buNone/>
            </a:pPr>
            <a:r>
              <a:rPr lang="en-US" dirty="0"/>
              <a:t> education for tasks ranging from budgeting and forecasting to project</a:t>
            </a:r>
          </a:p>
          <a:p>
            <a:pPr marL="0" indent="0">
              <a:buNone/>
            </a:pPr>
            <a:r>
              <a:rPr lang="en-US" dirty="0"/>
              <a:t> management and data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65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5D61-3233-F917-211B-9B95C2E7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/>
              <a:t>Why Excel basic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A3C7-2458-E7E3-E7E2-EF5E48AB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229"/>
            <a:ext cx="9076266" cy="49965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basic formulas in Excel offers several advantages: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Efficiency</a:t>
            </a:r>
            <a:r>
              <a:rPr lang="en-US" dirty="0"/>
              <a:t>: Formulas automate calculations, saving you time compared to manual computations.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Accuracy</a:t>
            </a:r>
            <a:r>
              <a:rPr lang="en-US" dirty="0"/>
              <a:t>: Excel reduces the risk of human error in calculations, ensuring more reliable results.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Analysis</a:t>
            </a:r>
            <a:r>
              <a:rPr lang="en-US" dirty="0"/>
              <a:t>: Formulas allow you to analyze data quickly, helping you make informed decisions based on trends and insights.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Organization</a:t>
            </a:r>
            <a:r>
              <a:rPr lang="en-US" dirty="0"/>
              <a:t>: With formulas, you can keep your data organized and dynamic, allowing for real-time updates as data changes.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Simplified Reporting</a:t>
            </a:r>
            <a:r>
              <a:rPr lang="en-US" dirty="0"/>
              <a:t>: Formulas enable you to create summaries, averages, and totals that can easily be included in reports.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Versatility</a:t>
            </a:r>
            <a:r>
              <a:rPr lang="en-US" dirty="0"/>
              <a:t>: They can be applied to various types of data, from financial figures to inventory lists, making Excel a flexible tool for many tasks.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Enhanced Presentation</a:t>
            </a:r>
            <a:r>
              <a:rPr lang="en-US" dirty="0"/>
              <a:t>: Using formulas helps present data clearly, with calculations that automatically update, which is especially useful in shared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41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13C6-BF4D-B54E-96FD-C0C15850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/>
              <a:t>Sum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4328-E04C-FF9D-013E-CB8A4A3F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SUM</a:t>
            </a:r>
            <a:r>
              <a:rPr lang="en-US" dirty="0"/>
              <a:t> function in Excel is used to add together a range of numbers or individual values. It's one of the most commonly used functions for quick calculations. Here’s how it works: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  =SUM(number1, [number2], ...)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number1: The first number or range of cells you want to add.</a:t>
            </a:r>
          </a:p>
          <a:p>
            <a:pPr marL="0" indent="0">
              <a:buNone/>
            </a:pPr>
            <a:r>
              <a:rPr lang="en-US" dirty="0"/>
              <a:t> number2: (Optional) Additional numbers or ranges you want to include in the sum.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8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F931-C0E1-B6EE-EDD4-AA76C750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/>
              <a:t>Average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F3BA-8AF3-9CBE-D980-3D8D537E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AVERAGE</a:t>
            </a:r>
            <a:r>
              <a:rPr lang="en-US" dirty="0"/>
              <a:t> function in Excel is used to calculate the mean (average) of a group of numbers. It's a straightforward way to find out the central value of a dataset.</a:t>
            </a:r>
          </a:p>
          <a:p>
            <a:r>
              <a:rPr lang="en-IN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=AVERAGE(number1, [number2], ...)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number1: </a:t>
            </a:r>
            <a:r>
              <a:rPr lang="en-US" dirty="0"/>
              <a:t>The first number or range of cells you want to include in the average.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number2:</a:t>
            </a:r>
            <a:r>
              <a:rPr lang="en-US" dirty="0"/>
              <a:t>(Optional) Additional numbers or ranges you want to include.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56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B0C0-B37F-E793-2274-D38287F2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Min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24A4-C454-3D1A-4433-4B37E0BC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</a:t>
            </a:r>
            <a:r>
              <a:rPr lang="en-US" b="1" dirty="0"/>
              <a:t>MIN</a:t>
            </a:r>
            <a:r>
              <a:rPr lang="en-US" dirty="0"/>
              <a:t> function in Excel is used to find the smallest value in a set of numbers or a range of cells. It’s useful for identifying the minimum value in your dataset.</a:t>
            </a:r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=MIN(number1, [number2], ...)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Number1: </a:t>
            </a:r>
            <a:r>
              <a:rPr lang="en-US" dirty="0"/>
              <a:t>The first number or range of cells you want to evaluate.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Number2: </a:t>
            </a:r>
            <a:r>
              <a:rPr lang="en-US" dirty="0"/>
              <a:t>(Optional) Additional numbers or ranges you want to include.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23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7981-EE09-B7AD-0053-9DAE847C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b="1" dirty="0"/>
              <a:t>Max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A5B7-9C78-F52F-C025-365A2852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MAX</a:t>
            </a:r>
            <a:r>
              <a:rPr lang="en-US" dirty="0"/>
              <a:t> function in Excel is used to find the largest value in a set of numbers or a range of cells. It’s helpful for identifying the maximum value in your dataset.</a:t>
            </a:r>
          </a:p>
          <a:p>
            <a:r>
              <a:rPr lang="en-IN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=MAX(number1, [number2], ...)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Number1: </a:t>
            </a:r>
            <a:r>
              <a:rPr lang="en-US" dirty="0"/>
              <a:t>The first number or range of cells you want to evaluate.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Number2: </a:t>
            </a:r>
            <a:r>
              <a:rPr lang="en-US" dirty="0"/>
              <a:t>(Optional) Additional numbers or ranges you want to include.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78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9BF3-2049-67A5-4A30-8A1AFBD0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/>
              <a:t>COUNT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D6C2-1372-0C73-9F38-108F3809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COUNT</a:t>
            </a:r>
            <a:r>
              <a:rPr lang="en-US" dirty="0"/>
              <a:t> function in Excel is used to count the number of cells that contain numeric values within a specified range. It's useful for determining how many entries in a dataset are numerical.</a:t>
            </a:r>
          </a:p>
          <a:p>
            <a:r>
              <a:rPr lang="en-IN" dirty="0"/>
              <a:t>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  =COUNT(value1, [value2], ...)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Value1: </a:t>
            </a:r>
            <a:r>
              <a:rPr lang="en-US" dirty="0"/>
              <a:t>The first argument or range of cells you want to count.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Value2: </a:t>
            </a:r>
            <a:r>
              <a:rPr lang="en-US" dirty="0"/>
              <a:t>(Optional) Additional numbers or ranges you want to include.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46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56B1-55D1-12C1-4EF0-333EC448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/>
              <a:t>COUNT BLANK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8443-AFA1-9393-487D-22B54BD6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COUNTBLANK</a:t>
            </a:r>
            <a:r>
              <a:rPr lang="en-US" dirty="0"/>
              <a:t> function in Excel is used to count the number of empty (blank) cells in a specified range. This can be useful for analyzing data sets and identifying gaps in your data.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=COUNTBLANK(range)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range: </a:t>
            </a:r>
            <a:r>
              <a:rPr lang="en-US" dirty="0"/>
              <a:t>The range of cells you want to count blank cells in.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507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728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PowerPoint Presentation</vt:lpstr>
      <vt:lpstr>What is Excel    </vt:lpstr>
      <vt:lpstr>Why Excel basic formulas</vt:lpstr>
      <vt:lpstr>Sum function</vt:lpstr>
      <vt:lpstr>Average function</vt:lpstr>
      <vt:lpstr>Min function</vt:lpstr>
      <vt:lpstr>Max function</vt:lpstr>
      <vt:lpstr>COUNT function</vt:lpstr>
      <vt:lpstr>COUNT BLANK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Shaji</dc:creator>
  <cp:lastModifiedBy>Anju Shaji</cp:lastModifiedBy>
  <cp:revision>1</cp:revision>
  <dcterms:created xsi:type="dcterms:W3CDTF">2024-10-04T12:44:58Z</dcterms:created>
  <dcterms:modified xsi:type="dcterms:W3CDTF">2024-10-04T14:40:37Z</dcterms:modified>
</cp:coreProperties>
</file>