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65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87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1657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096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161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823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91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71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5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27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0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80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46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7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18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5EF0-7C7F-4EF8-A71D-C2CDDD6D9A67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29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F5EF0-7C7F-4EF8-A71D-C2CDDD6D9A67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9EAA226-5E83-4BEA-AB6B-0C9337660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42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2EA7-5C91-370A-8919-F55C7ADB9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AC7A6-9C83-E551-184C-A8FAE929C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B8B0C-7C42-AB0B-08D9-70EC9F2B4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" y="-59073"/>
            <a:ext cx="12104915" cy="69170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1981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78"/>
    </mc:Choice>
    <mc:Fallback>
      <p:transition spd="slow" advTm="837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264E-9F24-9D19-0120-5F755A30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VLOOKUP</a:t>
            </a:r>
            <a:r>
              <a:rPr lang="en-IN" dirty="0"/>
              <a:t> (Vertical Lookup)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A5160-5E88-FB26-4087-1966D265B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3743"/>
            <a:ext cx="8596668" cy="5094514"/>
          </a:xfrm>
        </p:spPr>
        <p:txBody>
          <a:bodyPr/>
          <a:lstStyle/>
          <a:p>
            <a:r>
              <a:rPr lang="en-US" dirty="0"/>
              <a:t>VLOOKUP is a function in Excel that allows you to search for a specific value in the first column of a table or range and retrieve a value from a specified column in the same row. It's particularly useful for looking up data quickly without needing to manually search through a list.</a:t>
            </a:r>
          </a:p>
          <a:p>
            <a:r>
              <a:rPr lang="en-IN" dirty="0"/>
              <a:t>Syntax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=VLOOKUP(lookup value, table array, col_index_num, [range lookup])</a:t>
            </a:r>
          </a:p>
          <a:p>
            <a:pPr marL="0" indent="0">
              <a:buNone/>
            </a:pPr>
            <a:r>
              <a:rPr lang="en-IN" u="sng" dirty="0"/>
              <a:t>Parameters</a:t>
            </a:r>
          </a:p>
          <a:p>
            <a:pPr marL="0" indent="0">
              <a:buNone/>
            </a:pPr>
            <a:r>
              <a:rPr lang="en-US" b="1" dirty="0"/>
              <a:t>lookup value</a:t>
            </a:r>
            <a:r>
              <a:rPr lang="en-US" dirty="0"/>
              <a:t>: The value you want to find (e.g., a specific ID or name)</a:t>
            </a:r>
          </a:p>
          <a:p>
            <a:pPr marL="0" indent="0">
              <a:buNone/>
            </a:pPr>
            <a:r>
              <a:rPr lang="en-US" b="1" dirty="0"/>
              <a:t>table array</a:t>
            </a:r>
            <a:r>
              <a:rPr lang="en-US" dirty="0"/>
              <a:t>: The range of cells that contains the data (including the column with the lookup value).</a:t>
            </a:r>
          </a:p>
          <a:p>
            <a:pPr marL="0" indent="0">
              <a:buNone/>
            </a:pPr>
            <a:r>
              <a:rPr lang="en-US" b="1" dirty="0"/>
              <a:t>col_index_num</a:t>
            </a:r>
            <a:r>
              <a:rPr lang="en-US" dirty="0"/>
              <a:t>: The column number (starting from 1 for the first column) from which to retrieve the value.</a:t>
            </a:r>
          </a:p>
          <a:p>
            <a:pPr marL="0" indent="0">
              <a:buNone/>
            </a:pPr>
            <a:r>
              <a:rPr lang="en-US" b="1" dirty="0"/>
              <a:t>range lookup</a:t>
            </a:r>
            <a:r>
              <a:rPr lang="en-US" dirty="0"/>
              <a:t>: Optional; specify TRUE for an approximate match or FALSE for an exact match.</a:t>
            </a:r>
            <a:endParaRPr lang="en-US" u="sng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233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9"/>
    </mc:Choice>
    <mc:Fallback>
      <p:transition spd="slow" advTm="98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036B-CABE-6AFD-A468-9D4A6FAEA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1229"/>
            <a:ext cx="8596668" cy="1034142"/>
          </a:xfrm>
        </p:spPr>
        <p:txBody>
          <a:bodyPr>
            <a:normAutofit/>
          </a:bodyPr>
          <a:lstStyle/>
          <a:p>
            <a:r>
              <a:rPr lang="en-IN" sz="2000" dirty="0"/>
              <a:t>Important notes (VLOOKUP)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7D9837-465F-1D15-CC28-D1021D5E9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4" y="2476452"/>
            <a:ext cx="918459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1.VLOOKUP can only search from left to right; it cannot look to the left.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2.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no exact match is found and range lookup is set to FALSE, VLOOKUP will return an error (#N/A).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3.For more complex lookups or dynamic data ranges, consider using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the newer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XLOOKUP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function, which offers more flexibility.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7390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2"/>
    </mc:Choice>
    <mc:Fallback>
      <p:transition spd="slow" advTm="51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B1F5-EA50-DF5C-3596-02EA063E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HLOOKUP</a:t>
            </a:r>
            <a:r>
              <a:rPr lang="en-IN" dirty="0"/>
              <a:t> (Horizontal Lookup)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4E9ED-0578-6B7C-44FC-F5237450E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5771"/>
            <a:ext cx="8596668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HLOOKUP is an Excel function that searches for a specific value in the first row of a table or range and returns a value from a specified row in the same column. It’s useful for looking up data arranged horizontally.</a:t>
            </a:r>
          </a:p>
          <a:p>
            <a:pPr marL="0" indent="0">
              <a:buNone/>
            </a:pPr>
            <a:r>
              <a:rPr lang="en-IN" dirty="0"/>
              <a:t>Syntax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=HLOOKUP(lookup value, table array, row_index_num, [range lookup])</a:t>
            </a:r>
          </a:p>
          <a:p>
            <a:pPr marL="0" indent="0">
              <a:buNone/>
            </a:pPr>
            <a:r>
              <a:rPr lang="en-IN" u="sng" dirty="0"/>
              <a:t>Parameters</a:t>
            </a:r>
          </a:p>
          <a:p>
            <a:pPr marL="0" indent="0">
              <a:buNone/>
            </a:pPr>
            <a:r>
              <a:rPr lang="en-US" b="1" dirty="0"/>
              <a:t>lookup value</a:t>
            </a:r>
            <a:r>
              <a:rPr lang="en-US" dirty="0"/>
              <a:t>: The value you want to find (e.g., a specific ID or name).</a:t>
            </a:r>
            <a:endParaRPr lang="en-IN" u="sng" dirty="0"/>
          </a:p>
          <a:p>
            <a:pPr marL="0" indent="0">
              <a:buNone/>
            </a:pPr>
            <a:r>
              <a:rPr lang="en-US" b="1" dirty="0"/>
              <a:t>table array</a:t>
            </a:r>
            <a:r>
              <a:rPr lang="en-US" dirty="0"/>
              <a:t>: The range of cells that contains the data (including the row with the lookup value).</a:t>
            </a:r>
          </a:p>
          <a:p>
            <a:pPr marL="0" indent="0">
              <a:buNone/>
            </a:pPr>
            <a:r>
              <a:rPr lang="en-US" b="1" dirty="0"/>
              <a:t>row_index_num</a:t>
            </a:r>
            <a:r>
              <a:rPr lang="en-US" dirty="0"/>
              <a:t>: The row number (starting from 1 for the first row) from which to retrieve the value.</a:t>
            </a:r>
          </a:p>
          <a:p>
            <a:pPr marL="0" indent="0">
              <a:buNone/>
            </a:pPr>
            <a:r>
              <a:rPr lang="en-US" b="1" dirty="0"/>
              <a:t>range lookup</a:t>
            </a:r>
            <a:r>
              <a:rPr lang="en-US" dirty="0"/>
              <a:t>: Optional; specify TRUE for an approximate match or FALSE for an exact match.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287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0"/>
    </mc:Choice>
    <mc:Fallback>
      <p:transition spd="slow" advTm="42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F3AF-5510-0A92-3141-05CF90741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93371"/>
            <a:ext cx="8596668" cy="1001486"/>
          </a:xfrm>
        </p:spPr>
        <p:txBody>
          <a:bodyPr>
            <a:normAutofit/>
          </a:bodyPr>
          <a:lstStyle/>
          <a:p>
            <a:r>
              <a:rPr lang="en-IN" sz="2000" dirty="0"/>
              <a:t>Important notes (</a:t>
            </a:r>
            <a:r>
              <a:rPr lang="en-IN" sz="2000" b="1" dirty="0"/>
              <a:t>HLOOKUP)</a:t>
            </a:r>
            <a:endParaRPr lang="en-IN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25C03E-CD3E-3CFD-D07D-22236EBBBF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2501465"/>
            <a:ext cx="832375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1.HLOOKUP can only search from top to bottom; it cannot look up values below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the first row.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2.If no exact match is found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range_lookup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set to FALSE, HLOOKUP will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return an error (#N/A).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3.For more complex lookups, consider using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the newer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XLOOKUP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 for greater flexibility.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5482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0"/>
    </mc:Choice>
    <mc:Fallback>
      <p:transition spd="slow" advTm="4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86E1-5C66-1885-13AB-4F1DB0BA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95400"/>
            <a:ext cx="8596668" cy="1828799"/>
          </a:xfrm>
        </p:spPr>
        <p:txBody>
          <a:bodyPr/>
          <a:lstStyle/>
          <a:p>
            <a:pPr algn="ctr"/>
            <a:r>
              <a:rPr lang="en-IN" dirty="0"/>
              <a:t>                 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AF8C-BA38-69CC-3519-31263C57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19" y="1894114"/>
            <a:ext cx="8596668" cy="43976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r>
              <a:rPr lang="en-IN" sz="4000" dirty="0"/>
              <a:t>                                                                </a:t>
            </a:r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r>
              <a:rPr lang="en-IN" sz="4000" dirty="0"/>
              <a:t>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 algn="r">
              <a:buNone/>
            </a:pPr>
            <a:r>
              <a:rPr lang="en-IN" sz="6400" dirty="0"/>
              <a:t>                                                                                                                                                                                anjushaji6@gmail.com</a:t>
            </a:r>
          </a:p>
          <a:p>
            <a:pPr marL="0" indent="0">
              <a:buNone/>
            </a:pPr>
            <a:endParaRPr lang="en-IN" sz="6400" dirty="0"/>
          </a:p>
          <a:p>
            <a:pPr marL="0" indent="0">
              <a:buNone/>
            </a:pPr>
            <a:endParaRPr lang="en-IN" sz="64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r>
              <a:rPr lang="en-IN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48812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8"/>
    </mc:Choice>
    <mc:Fallback>
      <p:transition spd="slow" advTm="728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482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Trebuchet MS</vt:lpstr>
      <vt:lpstr>Wingdings 3</vt:lpstr>
      <vt:lpstr>Facet</vt:lpstr>
      <vt:lpstr>PowerPoint Presentation</vt:lpstr>
      <vt:lpstr>VLOOKUP (Vertical Lookup)</vt:lpstr>
      <vt:lpstr>Important notes (VLOOKUP)</vt:lpstr>
      <vt:lpstr>HLOOKUP (Horizontal Lookup) </vt:lpstr>
      <vt:lpstr>Important notes (HLOOKUP)</vt:lpstr>
      <vt:lpstr>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 Shaji</dc:creator>
  <cp:lastModifiedBy>Anju Shaji</cp:lastModifiedBy>
  <cp:revision>3</cp:revision>
  <dcterms:created xsi:type="dcterms:W3CDTF">2024-10-04T12:44:58Z</dcterms:created>
  <dcterms:modified xsi:type="dcterms:W3CDTF">2024-10-09T07:38:12Z</dcterms:modified>
</cp:coreProperties>
</file>