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8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34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9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5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9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9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6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05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3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2FE99D-E44D-4C1C-A214-3CB75D78C54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3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E99D-E44D-4C1C-A214-3CB75D78C549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2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A24F-1048-31BF-E6FF-09946759E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1397" y="162047"/>
            <a:ext cx="9133455" cy="1331087"/>
          </a:xfrm>
        </p:spPr>
        <p:txBody>
          <a:bodyPr>
            <a:normAutofit/>
          </a:bodyPr>
          <a:lstStyle/>
          <a:p>
            <a:r>
              <a:rPr lang="en-US" sz="3600" dirty="0"/>
              <a:t>Conditional Formatting for Data Visualization in </a:t>
            </a:r>
            <a:r>
              <a:rPr lang="en-US" sz="3600" b="1" dirty="0"/>
              <a:t>Excel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F77F7-5561-45F2-CE25-181C7AC24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2118168"/>
            <a:ext cx="8637072" cy="239065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BFB7D-FB07-7FD3-33A1-39D08F48D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72" y="1794076"/>
            <a:ext cx="10049842" cy="408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4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3674E4-EFA3-3AAA-584F-80FB3DB617A4}"/>
              </a:ext>
            </a:extLst>
          </p:cNvPr>
          <p:cNvSpPr txBox="1"/>
          <p:nvPr/>
        </p:nvSpPr>
        <p:spPr>
          <a:xfrm>
            <a:off x="1782501" y="1200493"/>
            <a:ext cx="91092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Conditional formatting in Excel is a powerful tool to visually represent data in a way that makes it easier to identify trends, outliers, and key information. Here’s how you can leverage</a:t>
            </a:r>
          </a:p>
          <a:p>
            <a:pPr algn="just"/>
            <a:r>
              <a:rPr lang="en-US" sz="2800" b="1"/>
              <a:t>conditional </a:t>
            </a:r>
            <a:r>
              <a:rPr lang="en-US" sz="2800" b="1" dirty="0"/>
              <a:t>formatting</a:t>
            </a:r>
            <a:r>
              <a:rPr lang="en-US" sz="2800" dirty="0"/>
              <a:t> for data visualization, focusing on the most common methods like </a:t>
            </a:r>
            <a:r>
              <a:rPr lang="en-US" sz="2800" b="1" dirty="0"/>
              <a:t>color scales</a:t>
            </a:r>
            <a:r>
              <a:rPr lang="en-US" sz="2800" dirty="0"/>
              <a:t>, </a:t>
            </a:r>
            <a:r>
              <a:rPr lang="en-US" sz="2800" b="1" dirty="0"/>
              <a:t>data bars</a:t>
            </a:r>
            <a:r>
              <a:rPr lang="en-US" sz="2800" dirty="0"/>
              <a:t>, </a:t>
            </a:r>
            <a:r>
              <a:rPr lang="en-US" sz="2800" b="1" dirty="0"/>
              <a:t>icon sets</a:t>
            </a:r>
            <a:r>
              <a:rPr lang="en-US" sz="2800" dirty="0"/>
              <a:t>, and </a:t>
            </a:r>
            <a:r>
              <a:rPr lang="en-US" sz="2800" b="1" dirty="0"/>
              <a:t>highlighting rules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094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F8EC29-07BE-A51F-5BDB-DA0CABB21606}"/>
              </a:ext>
            </a:extLst>
          </p:cNvPr>
          <p:cNvSpPr txBox="1"/>
          <p:nvPr/>
        </p:nvSpPr>
        <p:spPr>
          <a:xfrm>
            <a:off x="228600" y="133637"/>
            <a:ext cx="72833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008080"/>
                </a:highlight>
              </a:rPr>
              <a:t>Step-by-Step Guide for Using Conditional Formatting in Excel:</a:t>
            </a:r>
            <a:endParaRPr lang="en-IN" sz="2000" dirty="0">
              <a:highlight>
                <a:srgbClr val="00808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AB8BE-6A09-F144-74FB-9EA77E513F07}"/>
              </a:ext>
            </a:extLst>
          </p:cNvPr>
          <p:cNvSpPr txBox="1"/>
          <p:nvPr/>
        </p:nvSpPr>
        <p:spPr>
          <a:xfrm>
            <a:off x="703162" y="502969"/>
            <a:ext cx="6105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Color Scales (Gradient Color Fill)</a:t>
            </a:r>
          </a:p>
          <a:p>
            <a:r>
              <a:rPr lang="en-US" b="1" dirty="0"/>
              <a:t>Best for:</a:t>
            </a:r>
            <a:r>
              <a:rPr lang="en-US" dirty="0"/>
              <a:t> Showing variations in numerical data across a range, such as comparing values relative to each other.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FB0DA-A80A-8238-9C3F-7083D1CB93CE}"/>
              </a:ext>
            </a:extLst>
          </p:cNvPr>
          <p:cNvSpPr txBox="1"/>
          <p:nvPr/>
        </p:nvSpPr>
        <p:spPr>
          <a:xfrm>
            <a:off x="703162" y="1685438"/>
            <a:ext cx="6105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Data Bars</a:t>
            </a:r>
          </a:p>
          <a:p>
            <a:r>
              <a:rPr lang="en-US" b="1" dirty="0"/>
              <a:t>Best for:</a:t>
            </a:r>
            <a:r>
              <a:rPr lang="en-US" dirty="0"/>
              <a:t> Visually comparing values in a range, such as seeing relative performance or progress.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29424-3442-CE82-0057-4EFBE2E6280E}"/>
              </a:ext>
            </a:extLst>
          </p:cNvPr>
          <p:cNvSpPr txBox="1"/>
          <p:nvPr/>
        </p:nvSpPr>
        <p:spPr>
          <a:xfrm>
            <a:off x="703162" y="2883946"/>
            <a:ext cx="6105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Icon Sets</a:t>
            </a:r>
          </a:p>
          <a:p>
            <a:r>
              <a:rPr lang="en-US" b="1" dirty="0"/>
              <a:t>Best for:</a:t>
            </a:r>
            <a:r>
              <a:rPr lang="en-US" dirty="0"/>
              <a:t> Representing different categories, thresholds, or statuses visually (e.g., traffic lights for status, arrows for trends).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26141-BE83-51B5-E5EA-9F6C81581CC4}"/>
              </a:ext>
            </a:extLst>
          </p:cNvPr>
          <p:cNvSpPr txBox="1"/>
          <p:nvPr/>
        </p:nvSpPr>
        <p:spPr>
          <a:xfrm>
            <a:off x="703162" y="3988800"/>
            <a:ext cx="6105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Highlighting Rules</a:t>
            </a:r>
          </a:p>
          <a:p>
            <a:r>
              <a:rPr lang="en-US" b="1" dirty="0"/>
              <a:t>Best for:</a:t>
            </a:r>
            <a:r>
              <a:rPr lang="en-US" dirty="0"/>
              <a:t> Highlighting specific values or conditions (e.g., values greater than a target, duplicates, etc.).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3A54E-6366-7355-7268-D052A1548827}"/>
              </a:ext>
            </a:extLst>
          </p:cNvPr>
          <p:cNvSpPr txBox="1"/>
          <p:nvPr/>
        </p:nvSpPr>
        <p:spPr>
          <a:xfrm>
            <a:off x="703162" y="5172562"/>
            <a:ext cx="6105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5. Top/Bottom Rules</a:t>
            </a:r>
          </a:p>
          <a:p>
            <a:r>
              <a:rPr lang="en-US" b="1" dirty="0"/>
              <a:t>Best for:</a:t>
            </a:r>
            <a:r>
              <a:rPr lang="en-US" dirty="0"/>
              <a:t> Quickly identifying top or bottom performers (e.g., top 10 items, bottom 10%, etc.).</a:t>
            </a:r>
          </a:p>
        </p:txBody>
      </p:sp>
    </p:spTree>
    <p:extLst>
      <p:ext uri="{BB962C8B-B14F-4D97-AF65-F5344CB8AC3E}">
        <p14:creationId xmlns:p14="http://schemas.microsoft.com/office/powerpoint/2010/main" val="13144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854860-E451-B946-310F-F369E0BC7137}"/>
              </a:ext>
            </a:extLst>
          </p:cNvPr>
          <p:cNvSpPr txBox="1"/>
          <p:nvPr/>
        </p:nvSpPr>
        <p:spPr>
          <a:xfrm>
            <a:off x="529542" y="158373"/>
            <a:ext cx="610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6. Custom Formatting with Formulas</a:t>
            </a:r>
          </a:p>
          <a:p>
            <a:r>
              <a:rPr lang="en-US" b="1" dirty="0"/>
              <a:t>Best for:</a:t>
            </a:r>
            <a:r>
              <a:rPr lang="en-US" dirty="0"/>
              <a:t> Creating more advanced conditions or applying formatting based on custom logic (e.g., showing different colors based on multiple conditions).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8EF7A-4113-723E-ACC2-54B015A0CFB3}"/>
              </a:ext>
            </a:extLst>
          </p:cNvPr>
          <p:cNvSpPr txBox="1"/>
          <p:nvPr/>
        </p:nvSpPr>
        <p:spPr>
          <a:xfrm>
            <a:off x="682906" y="1446734"/>
            <a:ext cx="847556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Tips for Conditional Formatting in Excel: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 the number of rules</a:t>
            </a:r>
            <a:r>
              <a:rPr lang="en-US" dirty="0"/>
              <a:t>: Too many colors or icons can confuse the viewer. Stick to 2-3 key formats that highlight the most important trends.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Choose colors carefully</a:t>
            </a:r>
            <a:r>
              <a:rPr lang="en-US" dirty="0"/>
              <a:t>: Make sure the colors you use are easy to interpret and differentiate. For example, avoid using red and green together since they may not be distinguishable to color-blind individuals.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 a Legend or Key</a:t>
            </a:r>
            <a:r>
              <a:rPr lang="en-US" dirty="0"/>
              <a:t>: If you’re using icon sets or color scales, consider adding a legend to explain what the colors or icons mean.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Keep it consistent</a:t>
            </a:r>
            <a:r>
              <a:rPr lang="en-US" dirty="0"/>
              <a:t>: Ensure that the same rules apply across similar data types, so your audience can easily understand the patterns.</a:t>
            </a:r>
          </a:p>
        </p:txBody>
      </p:sp>
    </p:spTree>
    <p:extLst>
      <p:ext uri="{BB962C8B-B14F-4D97-AF65-F5344CB8AC3E}">
        <p14:creationId xmlns:p14="http://schemas.microsoft.com/office/powerpoint/2010/main" val="16538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1426-5C66-670C-676C-20AFEA560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BDC4-BD7E-5C54-84DC-E7F38D9C3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  anjushaji6@gmail.com</a:t>
            </a:r>
          </a:p>
        </p:txBody>
      </p:sp>
    </p:spTree>
    <p:extLst>
      <p:ext uri="{BB962C8B-B14F-4D97-AF65-F5344CB8AC3E}">
        <p14:creationId xmlns:p14="http://schemas.microsoft.com/office/powerpoint/2010/main" val="41227503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</TotalTime>
  <Words>378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Conditional Formatting for Data Visualization in Excel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Shaji</dc:creator>
  <cp:lastModifiedBy>Anju Shaji</cp:lastModifiedBy>
  <cp:revision>3</cp:revision>
  <dcterms:created xsi:type="dcterms:W3CDTF">2024-10-15T05:38:43Z</dcterms:created>
  <dcterms:modified xsi:type="dcterms:W3CDTF">2024-11-11T08:27:06Z</dcterms:modified>
</cp:coreProperties>
</file>