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78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34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9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5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9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89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06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05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FE99D-E44D-4C1C-A214-3CB75D78C5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73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E2FE99D-E44D-4C1C-A214-3CB75D78C5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73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FE99D-E44D-4C1C-A214-3CB75D78C549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829937-091E-4ADD-B271-5D7D375A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2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A24F-1048-31BF-E6FF-09946759E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F77F7-5561-45F2-CE25-181C7AC248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E4CD1-682A-EA21-8A6C-59FFFD808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322"/>
            <a:ext cx="12192000" cy="70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43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0366-FB08-9B03-5252-2C227494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39340"/>
            <a:ext cx="9603275" cy="90463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8347-38D3-06D6-6558-DE365292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pivot table is a data processing tool used in spreadsheet applications like Microsoft</a:t>
            </a:r>
          </a:p>
          <a:p>
            <a:pPr marL="0" indent="0">
              <a:buNone/>
            </a:pPr>
            <a:r>
              <a:rPr lang="en-US" dirty="0"/>
              <a:t> Excel and Google Sheets. It allows users to summarize, analyze, and present large sets of</a:t>
            </a:r>
          </a:p>
          <a:p>
            <a:pPr marL="0" indent="0">
              <a:buNone/>
            </a:pPr>
            <a:r>
              <a:rPr lang="en-US" dirty="0"/>
              <a:t> data in a more manageable format.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8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3F307-185B-415B-4800-4CBE123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With a pivot table, you can: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7E5BF-E644-A81F-3FC5-96B5866C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data: Organize data by categories, such as dates, products, or regions.</a:t>
            </a:r>
          </a:p>
          <a:p>
            <a:r>
              <a:rPr lang="en-IN" dirty="0"/>
              <a:t>Aggregate values: </a:t>
            </a:r>
            <a:r>
              <a:rPr lang="en-US" dirty="0"/>
              <a:t>Perform calculations like sums, averages, or counts on the data</a:t>
            </a:r>
          </a:p>
          <a:p>
            <a:r>
              <a:rPr lang="en-IN" dirty="0"/>
              <a:t>Filter data: </a:t>
            </a:r>
            <a:r>
              <a:rPr lang="en-US" dirty="0"/>
              <a:t>Focus on specific subsets of your data to analyze.</a:t>
            </a:r>
          </a:p>
          <a:p>
            <a:r>
              <a:rPr lang="en-IN" dirty="0"/>
              <a:t>Rearrange data: </a:t>
            </a:r>
            <a:r>
              <a:rPr lang="en-US" dirty="0"/>
              <a:t>Change the layout of your data by dragging and dropping fields, making it easy to view different perspectives.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54518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120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PowerPoint Presentation</vt:lpstr>
      <vt:lpstr>Pivot table</vt:lpstr>
      <vt:lpstr>With a pivot table, you can: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Shaji</dc:creator>
  <cp:lastModifiedBy>Anju Shaji</cp:lastModifiedBy>
  <cp:revision>1</cp:revision>
  <dcterms:created xsi:type="dcterms:W3CDTF">2024-10-15T05:38:43Z</dcterms:created>
  <dcterms:modified xsi:type="dcterms:W3CDTF">2024-10-15T06:09:40Z</dcterms:modified>
</cp:coreProperties>
</file>