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4" r:id="rId5"/>
    <p:sldId id="259" r:id="rId6"/>
    <p:sldId id="260" r:id="rId7"/>
    <p:sldId id="261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egetttt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egetttt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egetttt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egetttt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egetttt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[Vegetttt project.xlsx]Que 2!PivotTable10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Monthly Price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2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 2'!$B$5:$B$6</c:f>
              <c:strCache>
                <c:ptCount val="1"/>
                <c:pt idx="0">
                  <c:v>Jan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'Que 2'!$A$7:$A$61</c:f>
              <c:strCache>
                <c:ptCount val="54"/>
                <c:pt idx="0">
                  <c:v>Amaranth Leaves</c:v>
                </c:pt>
                <c:pt idx="1">
                  <c:v>Amla</c:v>
                </c:pt>
                <c:pt idx="2">
                  <c:v>Ash gourd</c:v>
                </c:pt>
                <c:pt idx="3">
                  <c:v>Baby Corn</c:v>
                </c:pt>
                <c:pt idx="4">
                  <c:v>Banana Flower</c:v>
                </c:pt>
                <c:pt idx="5">
                  <c:v>Beetroot</c:v>
                </c:pt>
                <c:pt idx="6">
                  <c:v>Bitter Gourd</c:v>
                </c:pt>
                <c:pt idx="7">
                  <c:v>Bottle Gourd</c:v>
                </c:pt>
                <c:pt idx="8">
                  <c:v>Brinjal</c:v>
                </c:pt>
                <c:pt idx="9">
                  <c:v>Brinjal (Big)</c:v>
                </c:pt>
                <c:pt idx="10">
                  <c:v>Broad Beans</c:v>
                </c:pt>
                <c:pt idx="11">
                  <c:v>Butter Beans</c:v>
                </c:pt>
                <c:pt idx="12">
                  <c:v>Cabbage</c:v>
                </c:pt>
                <c:pt idx="13">
                  <c:v>Capsicum</c:v>
                </c:pt>
                <c:pt idx="14">
                  <c:v>Carrot</c:v>
                </c:pt>
                <c:pt idx="15">
                  <c:v>Cauliflower</c:v>
                </c:pt>
                <c:pt idx="16">
                  <c:v>Cluster beans</c:v>
                </c:pt>
                <c:pt idx="17">
                  <c:v>Coconut</c:v>
                </c:pt>
                <c:pt idx="18">
                  <c:v>Colocasia</c:v>
                </c:pt>
                <c:pt idx="19">
                  <c:v>Colocasia Leaves</c:v>
                </c:pt>
                <c:pt idx="20">
                  <c:v>Coriander Leaves</c:v>
                </c:pt>
                <c:pt idx="21">
                  <c:v>Corn</c:v>
                </c:pt>
                <c:pt idx="22">
                  <c:v>Cucumber</c:v>
                </c:pt>
                <c:pt idx="23">
                  <c:v>Curry Leaves</c:v>
                </c:pt>
                <c:pt idx="24">
                  <c:v>Dill Leaves</c:v>
                </c:pt>
                <c:pt idx="25">
                  <c:v>Drumsticks</c:v>
                </c:pt>
                <c:pt idx="26">
                  <c:v>Elephant Yam</c:v>
                </c:pt>
                <c:pt idx="27">
                  <c:v>Fenugreek Leaves</c:v>
                </c:pt>
                <c:pt idx="28">
                  <c:v>French Beans</c:v>
                </c:pt>
                <c:pt idx="29">
                  <c:v>Garlic</c:v>
                </c:pt>
                <c:pt idx="30">
                  <c:v>Ginger</c:v>
                </c:pt>
                <c:pt idx="31">
                  <c:v>Green Chilli</c:v>
                </c:pt>
                <c:pt idx="32">
                  <c:v>Green Peas</c:v>
                </c:pt>
                <c:pt idx="33">
                  <c:v>Ivy Gourd</c:v>
                </c:pt>
                <c:pt idx="34">
                  <c:v>Ladies Finger</c:v>
                </c:pt>
                <c:pt idx="35">
                  <c:v>Lemon (Lime)</c:v>
                </c:pt>
                <c:pt idx="36">
                  <c:v>Mango Raw</c:v>
                </c:pt>
                <c:pt idx="37">
                  <c:v>Mint Leaves</c:v>
                </c:pt>
                <c:pt idx="38">
                  <c:v>Mushroom</c:v>
                </c:pt>
                <c:pt idx="39">
                  <c:v>Mustard Leaves</c:v>
                </c:pt>
                <c:pt idx="40">
                  <c:v>Onion Big</c:v>
                </c:pt>
                <c:pt idx="41">
                  <c:v>Onion Green</c:v>
                </c:pt>
                <c:pt idx="42">
                  <c:v>Onion Small</c:v>
                </c:pt>
                <c:pt idx="43">
                  <c:v>Potato</c:v>
                </c:pt>
                <c:pt idx="44">
                  <c:v>Pumpkin</c:v>
                </c:pt>
                <c:pt idx="45">
                  <c:v>Radish</c:v>
                </c:pt>
                <c:pt idx="46">
                  <c:v>Raw Banana (Plantain)</c:v>
                </c:pt>
                <c:pt idx="47">
                  <c:v>Ridge Gourd</c:v>
                </c:pt>
                <c:pt idx="48">
                  <c:v>Shallot (Pearl Onion)</c:v>
                </c:pt>
                <c:pt idx="49">
                  <c:v>Snake Gourd</c:v>
                </c:pt>
                <c:pt idx="50">
                  <c:v>Sorrel Leaves</c:v>
                </c:pt>
                <c:pt idx="51">
                  <c:v>Spinach</c:v>
                </c:pt>
                <c:pt idx="52">
                  <c:v>Sweet Potato</c:v>
                </c:pt>
                <c:pt idx="53">
                  <c:v>Tomato</c:v>
                </c:pt>
              </c:strCache>
            </c:strRef>
          </c:cat>
          <c:val>
            <c:numRef>
              <c:f>'Que 2'!$B$7:$B$61</c:f>
              <c:numCache>
                <c:formatCode>0</c:formatCode>
                <c:ptCount val="54"/>
                <c:pt idx="0">
                  <c:v>11.891891891891891</c:v>
                </c:pt>
                <c:pt idx="1">
                  <c:v>57.837837837837839</c:v>
                </c:pt>
                <c:pt idx="2">
                  <c:v>24.054054054054053</c:v>
                </c:pt>
                <c:pt idx="3">
                  <c:v>62.378378378378379</c:v>
                </c:pt>
                <c:pt idx="4">
                  <c:v>16.054054054054053</c:v>
                </c:pt>
                <c:pt idx="5">
                  <c:v>36.108108108108105</c:v>
                </c:pt>
                <c:pt idx="6">
                  <c:v>30.72972972972973</c:v>
                </c:pt>
                <c:pt idx="7">
                  <c:v>26.54054054054054</c:v>
                </c:pt>
                <c:pt idx="8">
                  <c:v>24.945945945945947</c:v>
                </c:pt>
                <c:pt idx="9">
                  <c:v>31.297297297297298</c:v>
                </c:pt>
                <c:pt idx="10">
                  <c:v>36.621621621621621</c:v>
                </c:pt>
                <c:pt idx="11">
                  <c:v>65.13513513513513</c:v>
                </c:pt>
                <c:pt idx="12">
                  <c:v>25.513513513513512</c:v>
                </c:pt>
                <c:pt idx="13">
                  <c:v>43.081081081081081</c:v>
                </c:pt>
                <c:pt idx="14">
                  <c:v>39.324324324324323</c:v>
                </c:pt>
                <c:pt idx="15">
                  <c:v>29.27027027027027</c:v>
                </c:pt>
                <c:pt idx="16">
                  <c:v>42.756756756756758</c:v>
                </c:pt>
                <c:pt idx="17">
                  <c:v>30.432432432432432</c:v>
                </c:pt>
                <c:pt idx="18">
                  <c:v>25.054054054054053</c:v>
                </c:pt>
                <c:pt idx="19">
                  <c:v>12.810810810810811</c:v>
                </c:pt>
                <c:pt idx="20">
                  <c:v>6.5945945945945947</c:v>
                </c:pt>
                <c:pt idx="21">
                  <c:v>29.567567567567568</c:v>
                </c:pt>
                <c:pt idx="22">
                  <c:v>22.54054054054054</c:v>
                </c:pt>
                <c:pt idx="23">
                  <c:v>29.081081081081081</c:v>
                </c:pt>
                <c:pt idx="24">
                  <c:v>12.405405405405405</c:v>
                </c:pt>
                <c:pt idx="25">
                  <c:v>111.89189189189189</c:v>
                </c:pt>
                <c:pt idx="26">
                  <c:v>27.162162162162161</c:v>
                </c:pt>
                <c:pt idx="27">
                  <c:v>11.378378378378379</c:v>
                </c:pt>
                <c:pt idx="28">
                  <c:v>33.351351351351354</c:v>
                </c:pt>
                <c:pt idx="29">
                  <c:v>40.270270270270274</c:v>
                </c:pt>
                <c:pt idx="30">
                  <c:v>38.945945945945944</c:v>
                </c:pt>
                <c:pt idx="31">
                  <c:v>36.432432432432435</c:v>
                </c:pt>
                <c:pt idx="32">
                  <c:v>75.78378378378379</c:v>
                </c:pt>
                <c:pt idx="33">
                  <c:v>25.972972972972972</c:v>
                </c:pt>
                <c:pt idx="34">
                  <c:v>36.162162162162161</c:v>
                </c:pt>
                <c:pt idx="35">
                  <c:v>50.351351351351354</c:v>
                </c:pt>
                <c:pt idx="36">
                  <c:v>88.918918918918919</c:v>
                </c:pt>
                <c:pt idx="37">
                  <c:v>5.756756756756757</c:v>
                </c:pt>
                <c:pt idx="38">
                  <c:v>83.675675675675677</c:v>
                </c:pt>
                <c:pt idx="39">
                  <c:v>16.432432432432432</c:v>
                </c:pt>
                <c:pt idx="40">
                  <c:v>28.567567567567568</c:v>
                </c:pt>
                <c:pt idx="41">
                  <c:v>41.837837837837839</c:v>
                </c:pt>
                <c:pt idx="42">
                  <c:v>38.756756756756758</c:v>
                </c:pt>
                <c:pt idx="43">
                  <c:v>28.45945945945946</c:v>
                </c:pt>
                <c:pt idx="44">
                  <c:v>26.45945945945946</c:v>
                </c:pt>
                <c:pt idx="45">
                  <c:v>25.351351351351351</c:v>
                </c:pt>
                <c:pt idx="46">
                  <c:v>8</c:v>
                </c:pt>
                <c:pt idx="47">
                  <c:v>28.621621621621621</c:v>
                </c:pt>
                <c:pt idx="48">
                  <c:v>32.270270270270274</c:v>
                </c:pt>
                <c:pt idx="49">
                  <c:v>28.45945945945946</c:v>
                </c:pt>
                <c:pt idx="50">
                  <c:v>12.378378378378379</c:v>
                </c:pt>
                <c:pt idx="51">
                  <c:v>12.891891891891891</c:v>
                </c:pt>
                <c:pt idx="52">
                  <c:v>38.270270270270274</c:v>
                </c:pt>
                <c:pt idx="53">
                  <c:v>23.567567567567568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5-405C-B06C-6E2D4194C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880000"/>
        <c:axId val="181881664"/>
      </c:lineChart>
      <c:catAx>
        <c:axId val="18188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1664"/>
        <c:crosses val="autoZero"/>
        <c:auto val="1"/>
        <c:lblAlgn val="ctr"/>
        <c:lblOffset val="100"/>
        <c:noMultiLvlLbl val="0"/>
      </c:catAx>
      <c:valAx>
        <c:axId val="18188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[Vegetttt project.xlsx]Que 6!PivotTable1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Variation</a:t>
            </a:r>
            <a:r>
              <a:rPr lang="en-IN" baseline="0"/>
              <a:t> Over Time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 6'!$H$3</c:f>
              <c:strCache>
                <c:ptCount val="1"/>
                <c:pt idx="0">
                  <c:v>Sum of Low Income Group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'Que 6'!$G$4:$G$12</c:f>
              <c:strCache>
                <c:ptCount val="8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Sepetember</c:v>
                </c:pt>
              </c:strCache>
            </c:strRef>
          </c:cat>
          <c:val>
            <c:numRef>
              <c:f>'Que 6'!$H$4:$H$12</c:f>
              <c:numCache>
                <c:formatCode>General</c:formatCode>
                <c:ptCount val="8"/>
                <c:pt idx="0">
                  <c:v>1714</c:v>
                </c:pt>
                <c:pt idx="1">
                  <c:v>1801</c:v>
                </c:pt>
                <c:pt idx="2">
                  <c:v>1670</c:v>
                </c:pt>
                <c:pt idx="3">
                  <c:v>1663</c:v>
                </c:pt>
                <c:pt idx="4">
                  <c:v>1784</c:v>
                </c:pt>
                <c:pt idx="5">
                  <c:v>1775</c:v>
                </c:pt>
                <c:pt idx="6">
                  <c:v>1657</c:v>
                </c:pt>
                <c:pt idx="7">
                  <c:v>1737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9-41A0-BFFF-A977D08624EF}"/>
            </c:ext>
          </c:extLst>
        </c:ser>
        <c:ser>
          <c:idx val="1"/>
          <c:order val="1"/>
          <c:tx>
            <c:strRef>
              <c:f>'Que 6'!$I$3</c:f>
              <c:strCache>
                <c:ptCount val="1"/>
                <c:pt idx="0">
                  <c:v>Sum of  Middle income Group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'Que 6'!$G$4:$G$12</c:f>
              <c:strCache>
                <c:ptCount val="8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Sepetember</c:v>
                </c:pt>
              </c:strCache>
            </c:strRef>
          </c:cat>
          <c:val>
            <c:numRef>
              <c:f>'Que 6'!$I$4:$I$12</c:f>
              <c:numCache>
                <c:formatCode>General</c:formatCode>
                <c:ptCount val="8"/>
                <c:pt idx="0">
                  <c:v>2007</c:v>
                </c:pt>
                <c:pt idx="1">
                  <c:v>2115</c:v>
                </c:pt>
                <c:pt idx="2">
                  <c:v>2001</c:v>
                </c:pt>
                <c:pt idx="3">
                  <c:v>2056</c:v>
                </c:pt>
                <c:pt idx="4">
                  <c:v>2299</c:v>
                </c:pt>
                <c:pt idx="5">
                  <c:v>2292</c:v>
                </c:pt>
                <c:pt idx="6">
                  <c:v>2160</c:v>
                </c:pt>
                <c:pt idx="7">
                  <c:v>2207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99-41A0-BFFF-A977D08624EF}"/>
            </c:ext>
          </c:extLst>
        </c:ser>
        <c:ser>
          <c:idx val="2"/>
          <c:order val="2"/>
          <c:tx>
            <c:strRef>
              <c:f>'Que 6'!$J$3</c:f>
              <c:strCache>
                <c:ptCount val="1"/>
                <c:pt idx="0">
                  <c:v>Sum of  High income  Group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'Que 6'!$G$4:$G$12</c:f>
              <c:strCache>
                <c:ptCount val="8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Sepetember</c:v>
                </c:pt>
              </c:strCache>
            </c:strRef>
          </c:cat>
          <c:val>
            <c:numRef>
              <c:f>'Que 6'!$J$4:$J$12</c:f>
              <c:numCache>
                <c:formatCode>General</c:formatCode>
                <c:ptCount val="8"/>
                <c:pt idx="0">
                  <c:v>3344</c:v>
                </c:pt>
                <c:pt idx="1">
                  <c:v>3318</c:v>
                </c:pt>
                <c:pt idx="2">
                  <c:v>3156</c:v>
                </c:pt>
                <c:pt idx="3">
                  <c:v>3187</c:v>
                </c:pt>
                <c:pt idx="4">
                  <c:v>3523</c:v>
                </c:pt>
                <c:pt idx="5">
                  <c:v>3456</c:v>
                </c:pt>
                <c:pt idx="6">
                  <c:v>3259</c:v>
                </c:pt>
                <c:pt idx="7">
                  <c:v>3381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99-41A0-BFFF-A977D0862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1982943"/>
        <c:axId val="491985023"/>
      </c:barChart>
      <c:catAx>
        <c:axId val="49198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985023"/>
        <c:crosses val="autoZero"/>
        <c:auto val="1"/>
        <c:lblAlgn val="ctr"/>
        <c:lblOffset val="100"/>
        <c:noMultiLvlLbl val="0"/>
      </c:catAx>
      <c:valAx>
        <c:axId val="49198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98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[Vegetttt project.xlsx]Que 5 a!PivotTable24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Variation</a:t>
            </a:r>
            <a:r>
              <a:rPr lang="en-IN" baseline="0"/>
              <a:t>s on income group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5134117777415271"/>
          <c:w val="0.60712026505460515"/>
          <c:h val="0.67699596697660724"/>
        </c:manualLayout>
      </c:layout>
      <c:pie3DChart>
        <c:varyColors val="1"/>
        <c:ser>
          <c:idx val="0"/>
          <c:order val="0"/>
          <c:tx>
            <c:strRef>
              <c:f>'Que 5 a'!$J$13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0FE2-46AF-857B-D8AC276AB40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0FE2-46AF-857B-D8AC276AB40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5-0FE2-46AF-857B-D8AC276AB4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'Que 5 a'!$I$14:$I$20</c:f>
              <c:multiLvlStrCache>
                <c:ptCount val="3"/>
                <c:lvl>
                  <c:pt idx="0">
                    <c:v>Sum of Total Cost For Low Income Group </c:v>
                  </c:pt>
                  <c:pt idx="1">
                    <c:v>Sum of Total Cost for Middle income </c:v>
                  </c:pt>
                  <c:pt idx="2">
                    <c:v>Sum of Total Cost for High income </c:v>
                  </c:pt>
                </c:lvl>
                <c:lvl>
                  <c:pt idx="0">
                    <c:v>October</c:v>
                  </c:pt>
                </c:lvl>
              </c:multiLvlStrCache>
            </c:multiLvlStrRef>
          </c:cat>
          <c:val>
            <c:numRef>
              <c:f>'Que 5 a'!$J$14:$J$20</c:f>
              <c:numCache>
                <c:formatCode>General</c:formatCode>
                <c:ptCount val="3"/>
                <c:pt idx="0">
                  <c:v>595</c:v>
                </c:pt>
                <c:pt idx="1">
                  <c:v>766</c:v>
                </c:pt>
                <c:pt idx="2">
                  <c:v>1152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E2-46AF-857B-D8AC276AB4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[Vegetttt project.xlsx]Que 7!PivotTable29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Inflation rate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 7'!$G$6</c:f>
              <c:strCache>
                <c:ptCount val="1"/>
                <c:pt idx="0">
                  <c:v>Sum of Low Income Group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'Que 7'!$F$7:$F$18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October</c:v>
                </c:pt>
                <c:pt idx="9">
                  <c:v>November</c:v>
                </c:pt>
                <c:pt idx="10">
                  <c:v>Sepetember</c:v>
                </c:pt>
              </c:strCache>
            </c:strRef>
          </c:cat>
          <c:val>
            <c:numRef>
              <c:f>'Que 7'!$G$7:$G$18</c:f>
              <c:numCache>
                <c:formatCode>General</c:formatCode>
                <c:ptCount val="11"/>
                <c:pt idx="0">
                  <c:v>1630</c:v>
                </c:pt>
                <c:pt idx="1">
                  <c:v>1797</c:v>
                </c:pt>
                <c:pt idx="2">
                  <c:v>1632</c:v>
                </c:pt>
                <c:pt idx="3">
                  <c:v>1476</c:v>
                </c:pt>
                <c:pt idx="4">
                  <c:v>1714</c:v>
                </c:pt>
                <c:pt idx="5">
                  <c:v>1801</c:v>
                </c:pt>
                <c:pt idx="6">
                  <c:v>1670</c:v>
                </c:pt>
                <c:pt idx="7">
                  <c:v>1663</c:v>
                </c:pt>
                <c:pt idx="8">
                  <c:v>1784</c:v>
                </c:pt>
                <c:pt idx="9">
                  <c:v>1775</c:v>
                </c:pt>
                <c:pt idx="10">
                  <c:v>1737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B1-4736-924E-07DF0F33E78C}"/>
            </c:ext>
          </c:extLst>
        </c:ser>
        <c:ser>
          <c:idx val="1"/>
          <c:order val="1"/>
          <c:tx>
            <c:strRef>
              <c:f>'Que 7'!$H$6</c:f>
              <c:strCache>
                <c:ptCount val="1"/>
                <c:pt idx="0">
                  <c:v>Sum of  Middle income Group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'Que 7'!$F$7:$F$18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October</c:v>
                </c:pt>
                <c:pt idx="9">
                  <c:v>November</c:v>
                </c:pt>
                <c:pt idx="10">
                  <c:v>Sepetember</c:v>
                </c:pt>
              </c:strCache>
            </c:strRef>
          </c:cat>
          <c:val>
            <c:numRef>
              <c:f>'Que 7'!$H$7:$H$18</c:f>
              <c:numCache>
                <c:formatCode>General</c:formatCode>
                <c:ptCount val="11"/>
                <c:pt idx="0">
                  <c:v>2116</c:v>
                </c:pt>
                <c:pt idx="1">
                  <c:v>2234</c:v>
                </c:pt>
                <c:pt idx="2">
                  <c:v>1984</c:v>
                </c:pt>
                <c:pt idx="3">
                  <c:v>1793</c:v>
                </c:pt>
                <c:pt idx="4">
                  <c:v>2007</c:v>
                </c:pt>
                <c:pt idx="5">
                  <c:v>2115</c:v>
                </c:pt>
                <c:pt idx="6">
                  <c:v>2001</c:v>
                </c:pt>
                <c:pt idx="7">
                  <c:v>2056</c:v>
                </c:pt>
                <c:pt idx="8">
                  <c:v>2299</c:v>
                </c:pt>
                <c:pt idx="9">
                  <c:v>2292</c:v>
                </c:pt>
                <c:pt idx="10">
                  <c:v>2207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B1-4736-924E-07DF0F33E78C}"/>
            </c:ext>
          </c:extLst>
        </c:ser>
        <c:ser>
          <c:idx val="2"/>
          <c:order val="2"/>
          <c:tx>
            <c:strRef>
              <c:f>'Que 7'!$I$6</c:f>
              <c:strCache>
                <c:ptCount val="1"/>
                <c:pt idx="0">
                  <c:v>Sum of  High income  Group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'Que 7'!$F$7:$F$18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October</c:v>
                </c:pt>
                <c:pt idx="9">
                  <c:v>November</c:v>
                </c:pt>
                <c:pt idx="10">
                  <c:v>Sepetember</c:v>
                </c:pt>
              </c:strCache>
            </c:strRef>
          </c:cat>
          <c:val>
            <c:numRef>
              <c:f>'Que 7'!$I$7:$I$18</c:f>
              <c:numCache>
                <c:formatCode>General</c:formatCode>
                <c:ptCount val="11"/>
                <c:pt idx="0">
                  <c:v>3409</c:v>
                </c:pt>
                <c:pt idx="1">
                  <c:v>3625</c:v>
                </c:pt>
                <c:pt idx="2">
                  <c:v>3361</c:v>
                </c:pt>
                <c:pt idx="3">
                  <c:v>2900</c:v>
                </c:pt>
                <c:pt idx="4">
                  <c:v>3344</c:v>
                </c:pt>
                <c:pt idx="5">
                  <c:v>3318</c:v>
                </c:pt>
                <c:pt idx="6">
                  <c:v>3156</c:v>
                </c:pt>
                <c:pt idx="7">
                  <c:v>3187</c:v>
                </c:pt>
                <c:pt idx="8">
                  <c:v>3523</c:v>
                </c:pt>
                <c:pt idx="9">
                  <c:v>3456</c:v>
                </c:pt>
                <c:pt idx="10">
                  <c:v>3381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B1-4736-924E-07DF0F33E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22544"/>
        <c:axId val="153110064"/>
      </c:lineChart>
      <c:catAx>
        <c:axId val="15312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10064"/>
        <c:crosses val="autoZero"/>
        <c:auto val="1"/>
        <c:lblAlgn val="ctr"/>
        <c:lblOffset val="100"/>
        <c:noMultiLvlLbl val="0"/>
      </c:catAx>
      <c:valAx>
        <c:axId val="1531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2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[Vegetttt project.xlsx]Que 3!PivotTable12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Variations</a:t>
            </a:r>
            <a:r>
              <a:rPr lang="en-US" baseline="0"/>
              <a:t> in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'Que 3'!$B$5:$B$6</c:f>
              <c:strCache>
                <c:ptCount val="1"/>
                <c:pt idx="0">
                  <c:v>August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'Que 3'!$A$7:$A$61</c:f>
              <c:strCache>
                <c:ptCount val="54"/>
                <c:pt idx="0">
                  <c:v>Amaranth Leaves</c:v>
                </c:pt>
                <c:pt idx="1">
                  <c:v>Amla</c:v>
                </c:pt>
                <c:pt idx="2">
                  <c:v>Ash gourd</c:v>
                </c:pt>
                <c:pt idx="3">
                  <c:v>Baby Corn</c:v>
                </c:pt>
                <c:pt idx="4">
                  <c:v>Banana Flower</c:v>
                </c:pt>
                <c:pt idx="5">
                  <c:v>Beetroot</c:v>
                </c:pt>
                <c:pt idx="6">
                  <c:v>Bitter Gourd</c:v>
                </c:pt>
                <c:pt idx="7">
                  <c:v>Bottle Gourd</c:v>
                </c:pt>
                <c:pt idx="8">
                  <c:v>Brinjal</c:v>
                </c:pt>
                <c:pt idx="9">
                  <c:v>Brinjal (Big)</c:v>
                </c:pt>
                <c:pt idx="10">
                  <c:v>Broad Beans</c:v>
                </c:pt>
                <c:pt idx="11">
                  <c:v>Butter Beans</c:v>
                </c:pt>
                <c:pt idx="12">
                  <c:v>Cabbage</c:v>
                </c:pt>
                <c:pt idx="13">
                  <c:v>Capsicum</c:v>
                </c:pt>
                <c:pt idx="14">
                  <c:v>Carrot</c:v>
                </c:pt>
                <c:pt idx="15">
                  <c:v>Cauliflower</c:v>
                </c:pt>
                <c:pt idx="16">
                  <c:v>Cluster beans</c:v>
                </c:pt>
                <c:pt idx="17">
                  <c:v>Coconut</c:v>
                </c:pt>
                <c:pt idx="18">
                  <c:v>Colocasia</c:v>
                </c:pt>
                <c:pt idx="19">
                  <c:v>Colocasia Leaves</c:v>
                </c:pt>
                <c:pt idx="20">
                  <c:v>Coriander Leaves</c:v>
                </c:pt>
                <c:pt idx="21">
                  <c:v>Corn</c:v>
                </c:pt>
                <c:pt idx="22">
                  <c:v>Cucumber</c:v>
                </c:pt>
                <c:pt idx="23">
                  <c:v>Curry Leaves</c:v>
                </c:pt>
                <c:pt idx="24">
                  <c:v>Dill Leaves</c:v>
                </c:pt>
                <c:pt idx="25">
                  <c:v>Drumsticks</c:v>
                </c:pt>
                <c:pt idx="26">
                  <c:v>Elephant Yam</c:v>
                </c:pt>
                <c:pt idx="27">
                  <c:v>Fenugreek Leaves</c:v>
                </c:pt>
                <c:pt idx="28">
                  <c:v>French Beans</c:v>
                </c:pt>
                <c:pt idx="29">
                  <c:v>Garlic</c:v>
                </c:pt>
                <c:pt idx="30">
                  <c:v>Ginger</c:v>
                </c:pt>
                <c:pt idx="31">
                  <c:v>Green Chilli</c:v>
                </c:pt>
                <c:pt idx="32">
                  <c:v>Green Peas</c:v>
                </c:pt>
                <c:pt idx="33">
                  <c:v>Ivy Gourd</c:v>
                </c:pt>
                <c:pt idx="34">
                  <c:v>Ladies Finger</c:v>
                </c:pt>
                <c:pt idx="35">
                  <c:v>Lemon (Lime)</c:v>
                </c:pt>
                <c:pt idx="36">
                  <c:v>Mango Raw</c:v>
                </c:pt>
                <c:pt idx="37">
                  <c:v>Mint Leaves</c:v>
                </c:pt>
                <c:pt idx="38">
                  <c:v>Mushroom</c:v>
                </c:pt>
                <c:pt idx="39">
                  <c:v>Mustard Leaves</c:v>
                </c:pt>
                <c:pt idx="40">
                  <c:v>Onion Big</c:v>
                </c:pt>
                <c:pt idx="41">
                  <c:v>Onion Green</c:v>
                </c:pt>
                <c:pt idx="42">
                  <c:v>Onion Small</c:v>
                </c:pt>
                <c:pt idx="43">
                  <c:v>Potato</c:v>
                </c:pt>
                <c:pt idx="44">
                  <c:v>Pumpkin</c:v>
                </c:pt>
                <c:pt idx="45">
                  <c:v>Radish</c:v>
                </c:pt>
                <c:pt idx="46">
                  <c:v>Raw Banana (Plantain)</c:v>
                </c:pt>
                <c:pt idx="47">
                  <c:v>Ridge Gourd</c:v>
                </c:pt>
                <c:pt idx="48">
                  <c:v>Shallot (Pearl Onion)</c:v>
                </c:pt>
                <c:pt idx="49">
                  <c:v>Snake Gourd</c:v>
                </c:pt>
                <c:pt idx="50">
                  <c:v>Sorrel Leaves</c:v>
                </c:pt>
                <c:pt idx="51">
                  <c:v>Spinach</c:v>
                </c:pt>
                <c:pt idx="52">
                  <c:v>Sweet Potato</c:v>
                </c:pt>
                <c:pt idx="53">
                  <c:v>Tomato</c:v>
                </c:pt>
              </c:strCache>
            </c:strRef>
          </c:cat>
          <c:val>
            <c:numRef>
              <c:f>'Que 3'!$B$7:$B$61</c:f>
              <c:numCache>
                <c:formatCode>0</c:formatCode>
                <c:ptCount val="54"/>
                <c:pt idx="0">
                  <c:v>8.8387096774193541</c:v>
                </c:pt>
                <c:pt idx="1">
                  <c:v>51.612903225806448</c:v>
                </c:pt>
                <c:pt idx="2">
                  <c:v>25.387096774193548</c:v>
                </c:pt>
                <c:pt idx="3">
                  <c:v>55.322580645161288</c:v>
                </c:pt>
                <c:pt idx="4">
                  <c:v>15.161290322580646</c:v>
                </c:pt>
                <c:pt idx="5">
                  <c:v>39.70967741935484</c:v>
                </c:pt>
                <c:pt idx="6">
                  <c:v>36.806451612903224</c:v>
                </c:pt>
                <c:pt idx="7">
                  <c:v>28.741935483870968</c:v>
                </c:pt>
                <c:pt idx="8">
                  <c:v>30.193548387096776</c:v>
                </c:pt>
                <c:pt idx="9">
                  <c:v>28.322580645161292</c:v>
                </c:pt>
                <c:pt idx="10">
                  <c:v>38.483870967741936</c:v>
                </c:pt>
                <c:pt idx="11">
                  <c:v>74.806451612903231</c:v>
                </c:pt>
                <c:pt idx="12">
                  <c:v>23.419354838709676</c:v>
                </c:pt>
                <c:pt idx="13">
                  <c:v>32.774193548387096</c:v>
                </c:pt>
                <c:pt idx="14">
                  <c:v>47.806451612903224</c:v>
                </c:pt>
                <c:pt idx="15">
                  <c:v>27</c:v>
                </c:pt>
                <c:pt idx="16">
                  <c:v>32.87096774193548</c:v>
                </c:pt>
                <c:pt idx="17">
                  <c:v>33.838709677419352</c:v>
                </c:pt>
                <c:pt idx="18">
                  <c:v>24.741935483870968</c:v>
                </c:pt>
                <c:pt idx="19">
                  <c:v>13.096774193548388</c:v>
                </c:pt>
                <c:pt idx="20">
                  <c:v>9.8387096774193541</c:v>
                </c:pt>
                <c:pt idx="21">
                  <c:v>24.451612903225808</c:v>
                </c:pt>
                <c:pt idx="22">
                  <c:v>23.967741935483872</c:v>
                </c:pt>
                <c:pt idx="23">
                  <c:v>26.06451612903226</c:v>
                </c:pt>
                <c:pt idx="24">
                  <c:v>10.548387096774194</c:v>
                </c:pt>
                <c:pt idx="25">
                  <c:v>37.741935483870968</c:v>
                </c:pt>
                <c:pt idx="26">
                  <c:v>26.64516129032258</c:v>
                </c:pt>
                <c:pt idx="27">
                  <c:v>8.7096774193548381</c:v>
                </c:pt>
                <c:pt idx="28">
                  <c:v>58.741935483870968</c:v>
                </c:pt>
                <c:pt idx="29">
                  <c:v>72.548387096774192</c:v>
                </c:pt>
                <c:pt idx="30">
                  <c:v>41.064516129032256</c:v>
                </c:pt>
                <c:pt idx="31">
                  <c:v>38.064516129032256</c:v>
                </c:pt>
                <c:pt idx="32">
                  <c:v>72.645161290322577</c:v>
                </c:pt>
                <c:pt idx="33">
                  <c:v>25.06451612903226</c:v>
                </c:pt>
                <c:pt idx="34">
                  <c:v>31.483870967741936</c:v>
                </c:pt>
                <c:pt idx="35">
                  <c:v>57.483870967741936</c:v>
                </c:pt>
                <c:pt idx="36">
                  <c:v>85.483870967741936</c:v>
                </c:pt>
                <c:pt idx="37">
                  <c:v>5.064516129032258</c:v>
                </c:pt>
                <c:pt idx="38">
                  <c:v>82.838709677419359</c:v>
                </c:pt>
                <c:pt idx="39">
                  <c:v>14.451612903225806</c:v>
                </c:pt>
                <c:pt idx="40">
                  <c:v>24.161290322580644</c:v>
                </c:pt>
                <c:pt idx="41">
                  <c:v>40.451612903225808</c:v>
                </c:pt>
                <c:pt idx="42">
                  <c:v>32.258064516129032</c:v>
                </c:pt>
                <c:pt idx="43">
                  <c:v>33.12903225806452</c:v>
                </c:pt>
                <c:pt idx="44">
                  <c:v>23.741935483870968</c:v>
                </c:pt>
                <c:pt idx="45">
                  <c:v>27.096774193548388</c:v>
                </c:pt>
                <c:pt idx="46">
                  <c:v>9.8387096774193541</c:v>
                </c:pt>
                <c:pt idx="47">
                  <c:v>28.483870967741936</c:v>
                </c:pt>
                <c:pt idx="48">
                  <c:v>32.58064516129032</c:v>
                </c:pt>
                <c:pt idx="49">
                  <c:v>27.516129032258064</c:v>
                </c:pt>
                <c:pt idx="50">
                  <c:v>11.290322580645162</c:v>
                </c:pt>
                <c:pt idx="51">
                  <c:v>13.451612903225806</c:v>
                </c:pt>
                <c:pt idx="52">
                  <c:v>38.032258064516128</c:v>
                </c:pt>
                <c:pt idx="53">
                  <c:v>17.93548387096774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1-428D-BAF0-CB032A56EB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8628384"/>
        <c:axId val="1938626720"/>
      </c:barChart>
      <c:catAx>
        <c:axId val="193862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626720"/>
        <c:crosses val="autoZero"/>
        <c:auto val="1"/>
        <c:lblAlgn val="ctr"/>
        <c:lblOffset val="100"/>
        <c:noMultiLvlLbl val="0"/>
      </c:catAx>
      <c:valAx>
        <c:axId val="193862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62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FCFE-BA83-9550-C723-2C16D40E8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9AAF0-83A3-AA94-7E9B-605B7B3AF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F31D-843D-40C7-E373-10962C59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7C01-B7CA-C147-A650-340CFFAA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5528-0C72-C667-83FC-65349007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2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C5EB-4925-5FDE-A008-7DF87F3D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D0DDE-98FE-3C42-447E-EB2A789F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36A3-23C0-CEB7-EAC0-60187CFE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A99D-6594-2BBE-8C6D-6010D021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BD6E-BFF9-6A07-C1D1-62717FC1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4FB20-93D4-579E-FA94-619B6297E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91DF6-0301-5405-E0FE-99638AC28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6EF5-7936-F64C-753A-4F237569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4A86-A693-53E3-BC70-889FBA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B391-B0B8-73A1-F928-E3E1F0E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1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23CD-CB93-694C-3021-DF46BEF7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6B44-134D-D925-14AB-D4769143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BA1ED-EE4D-9429-1475-9AD3B50D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DECE-6F9A-190C-6AD7-A6CBF000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10D5-4FDE-A445-CA5E-7C0DC205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7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2C4D-C6B4-933C-950A-12FAFE47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377B-581D-E77B-F104-4562F93D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9E7-D6BC-9EF6-696E-FA14C460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D6ED-CB3F-F17E-9EA4-27EAF81F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DBCE-57D4-6476-32F5-EB344D5B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5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8299-A438-0AAA-A9A8-B1282B86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48BB-4B43-D73C-DC02-CBBE16F58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1D221-D63D-8F3D-C8B7-078ADD19A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F0D7-ADB8-6902-C238-CDE7A78E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96715-CEB7-BBA7-CCF2-1B5B1C89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09459-9171-A804-D8BC-15E33BD2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5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8561-7290-20E8-848F-4533535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78A3A-9239-0118-3A2A-EE961D72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A594F-2A01-21C5-5752-7766AA64F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BE571-08FB-6F11-624A-0FB5E9E15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A6A22-E503-28AE-3468-736C60113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8F42E-7446-3DE0-9C90-AA577C9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0F2B6-94CA-86FC-6DDE-075DA926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31266-7E39-FD4E-46A1-6871CF52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B747-BE2A-3386-44C1-AB35C524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7DC25-965A-C096-EEA3-517EB49A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A8956-599B-BB23-A018-F2B7985F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3439D-CE58-E61C-FDDC-BADB5958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9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EBAA7-4E44-C845-56D2-EF05E10A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49CA0-6F0C-F2DE-6BAF-99CB5A28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F882D-400E-7722-3465-7E0867DA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6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1832-F1C0-6FE4-58D5-F7A36A95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12E8-4B6F-9183-CDD2-47059F39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5A7F-29D6-4C35-BCC8-3B597156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3A65A-FD72-216E-20FF-B541E44E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6C2E-C183-2924-1297-0FC079C4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95118-22A1-09C0-0DA3-4CDD72DD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1D5E-46EF-42AF-280A-6BC1420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41EA4-B20F-5CAE-52B9-39406AAF4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CD217-76E0-70DF-E9F9-25B57E51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51F63-2BF7-799E-E1B0-4396994C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9ABB6-4C1A-2A43-BCE4-7148DA77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0BE7E-4A2B-944C-96AB-79689B0D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7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BCC30-5C34-80AB-DD47-F1ED6467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FA3D1-1884-FD12-3918-30EE3F50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B5D8-02BC-4181-F27B-C3692F507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1FB2-B7A1-47B0-4A85-A751E8F2A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5887-ECD8-2D20-0FB8-86BDB18DC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9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F9432-323A-C110-EDA1-8135B51D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0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E50D5-C936-DC44-6A42-E58BFCF1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308E-D108-570E-5E5E-55D2558C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108275" y="3557847"/>
            <a:ext cx="914401" cy="168748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B9059-5D2F-2969-BA0B-717500EC7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15" y="-49877"/>
            <a:ext cx="12192000" cy="6390682"/>
          </a:xfrm>
        </p:spPr>
      </p:pic>
    </p:spTree>
    <p:extLst>
      <p:ext uri="{BB962C8B-B14F-4D97-AF65-F5344CB8AC3E}">
        <p14:creationId xmlns:p14="http://schemas.microsoft.com/office/powerpoint/2010/main" val="411886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0B5E-5522-84E8-4910-57C04020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804159" y="3690216"/>
            <a:ext cx="853441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32FD0-115F-93B9-863E-8FEC879D3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" y="0"/>
            <a:ext cx="11975869" cy="6176963"/>
          </a:xfrm>
        </p:spPr>
      </p:pic>
    </p:spTree>
    <p:extLst>
      <p:ext uri="{BB962C8B-B14F-4D97-AF65-F5344CB8AC3E}">
        <p14:creationId xmlns:p14="http://schemas.microsoft.com/office/powerpoint/2010/main" val="371851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87DD1-BABF-D19D-AB41-3C76B5622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6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2A715-2475-EB8D-3426-9492FDC74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81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034BF8-BF20-4D36-ECF0-3390A744B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538828"/>
              </p:ext>
            </p:extLst>
          </p:nvPr>
        </p:nvGraphicFramePr>
        <p:xfrm>
          <a:off x="0" y="0"/>
          <a:ext cx="5442805" cy="2213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B85507A-6ECE-87AB-22D7-DDF3669BF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200472"/>
              </p:ext>
            </p:extLst>
          </p:nvPr>
        </p:nvGraphicFramePr>
        <p:xfrm>
          <a:off x="5442805" y="0"/>
          <a:ext cx="6749195" cy="2189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4C71F1-2FA4-1834-C952-4C319397F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279183"/>
              </p:ext>
            </p:extLst>
          </p:nvPr>
        </p:nvGraphicFramePr>
        <p:xfrm>
          <a:off x="2" y="2213521"/>
          <a:ext cx="5442803" cy="243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FE8535-A08E-E6D6-8A69-7B269781E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13739"/>
              </p:ext>
            </p:extLst>
          </p:nvPr>
        </p:nvGraphicFramePr>
        <p:xfrm>
          <a:off x="5442805" y="2189457"/>
          <a:ext cx="6749193" cy="2479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150C49-00D4-626A-8DD9-DE209C4A6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459358"/>
              </p:ext>
            </p:extLst>
          </p:nvPr>
        </p:nvGraphicFramePr>
        <p:xfrm>
          <a:off x="0" y="4644478"/>
          <a:ext cx="12269586" cy="231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9792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E1E76E-A6DA-334F-2938-40F339752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2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CF9BD8-5D55-AE9F-F876-E0BDEFC8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507B5-0B14-CBC3-8F0B-FC880C79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1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anjul sharma</dc:creator>
  <cp:lastModifiedBy>anjul sharma</cp:lastModifiedBy>
  <cp:revision>2</cp:revision>
  <dcterms:created xsi:type="dcterms:W3CDTF">2023-05-15T10:07:43Z</dcterms:created>
  <dcterms:modified xsi:type="dcterms:W3CDTF">2023-05-15T11:08:44Z</dcterms:modified>
</cp:coreProperties>
</file>