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6" r:id="rId3"/>
    <p:sldId id="257" r:id="rId4"/>
    <p:sldId id="277" r:id="rId5"/>
    <p:sldId id="278" r:id="rId6"/>
    <p:sldId id="270" r:id="rId7"/>
    <p:sldId id="271" r:id="rId8"/>
    <p:sldId id="272" r:id="rId9"/>
    <p:sldId id="274" r:id="rId10"/>
    <p:sldId id="280" r:id="rId11"/>
    <p:sldId id="273" r:id="rId12"/>
    <p:sldId id="276" r:id="rId13"/>
    <p:sldId id="279" r:id="rId14"/>
    <p:sldId id="267" r:id="rId15"/>
    <p:sldId id="268" r:id="rId16"/>
    <p:sldId id="269" r:id="rId17"/>
    <p:sldId id="258" r:id="rId18"/>
    <p:sldId id="260" r:id="rId19"/>
    <p:sldId id="261" r:id="rId20"/>
    <p:sldId id="262" r:id="rId21"/>
    <p:sldId id="263" r:id="rId22"/>
    <p:sldId id="266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58" d="100"/>
          <a:sy n="58" d="100"/>
        </p:scale>
        <p:origin x="66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this happen with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168602"/>
            <a:ext cx="2286000" cy="247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1" y="1143000"/>
            <a:ext cx="485956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648200"/>
            <a:ext cx="119306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Have to add dependencies…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dependencies here- </a:t>
            </a:r>
            <a:r>
              <a:rPr lang="en-US" dirty="0" err="1" smtClean="0"/>
              <a:t>todo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8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With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code where it should be…</a:t>
            </a:r>
          </a:p>
          <a:p>
            <a:r>
              <a:rPr lang="en-US" dirty="0" smtClean="0"/>
              <a:t>State management can be handle internally.</a:t>
            </a:r>
            <a:endParaRPr lang="en-US" dirty="0"/>
          </a:p>
          <a:p>
            <a:r>
              <a:rPr lang="en-US" dirty="0" smtClean="0"/>
              <a:t>No hook to Activity or Fragment lifecycle methods.</a:t>
            </a:r>
          </a:p>
          <a:p>
            <a:r>
              <a:rPr lang="en-US" dirty="0" smtClean="0"/>
              <a:t>Makes Activity and Fragments lean as possible...</a:t>
            </a:r>
          </a:p>
        </p:txBody>
      </p:sp>
    </p:spTree>
    <p:extLst>
      <p:ext uri="{BB962C8B-B14F-4D97-AF65-F5344CB8AC3E}">
        <p14:creationId xmlns:p14="http://schemas.microsoft.com/office/powerpoint/2010/main" val="9362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with LiveData&lt;&gt;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Observable lifecycle-aware data holder.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pdates </a:t>
            </a:r>
            <a:r>
              <a:rPr lang="en-US" dirty="0" smtClean="0"/>
              <a:t>only when attached to active observer(s).</a:t>
            </a:r>
          </a:p>
          <a:p>
            <a:r>
              <a:rPr lang="en-US" dirty="0" smtClean="0"/>
              <a:t>Get up-to-date with configuration changes.</a:t>
            </a:r>
          </a:p>
          <a:p>
            <a:r>
              <a:rPr lang="en-US" dirty="0" smtClean="0"/>
              <a:t>Is removed when Lifecycle Owner destroyed.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LiveData not changing it’s state after creating it.(Immutable)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MutableLiveData</a:t>
            </a:r>
            <a:r>
              <a:rPr lang="en-US" dirty="0" smtClean="0"/>
              <a:t>&lt;&gt; to </a:t>
            </a:r>
            <a:r>
              <a:rPr lang="en-US" dirty="0" err="1" smtClean="0"/>
              <a:t>updatevalue</a:t>
            </a:r>
            <a:endParaRPr lang="en-US" dirty="0" smtClean="0"/>
          </a:p>
          <a:p>
            <a:pPr lvl="1"/>
            <a:r>
              <a:rPr lang="en-US" dirty="0" err="1" smtClean="0"/>
              <a:t>postValue</a:t>
            </a:r>
            <a:r>
              <a:rPr lang="en-US" dirty="0" smtClean="0"/>
              <a:t>(T value) from background.</a:t>
            </a:r>
          </a:p>
          <a:p>
            <a:pPr lvl="1"/>
            <a:r>
              <a:rPr lang="en-US" dirty="0" err="1" smtClean="0"/>
              <a:t>setValue</a:t>
            </a:r>
            <a:r>
              <a:rPr lang="en-US" dirty="0" smtClean="0"/>
              <a:t>(T value) from </a:t>
            </a:r>
            <a:r>
              <a:rPr lang="en-US" dirty="0" err="1" smtClean="0"/>
              <a:t>MainThread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MutableLiveData</a:t>
            </a:r>
            <a:r>
              <a:rPr lang="en-US" dirty="0" smtClean="0"/>
              <a:t>&lt;&gt; extends LiveData&lt;&gt;.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Architecture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Sanath Nandasiri</a:t>
            </a: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architecture </a:t>
            </a:r>
            <a:r>
              <a:rPr lang="en-US" dirty="0" smtClean="0"/>
              <a:t>components?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architected app should have 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Aliened with SOLID Principles.</a:t>
            </a:r>
          </a:p>
          <a:p>
            <a:pPr lvl="1"/>
            <a:r>
              <a:rPr lang="en-US" dirty="0" smtClean="0"/>
              <a:t>Well tested patterns MVC, MVP and MVVM</a:t>
            </a:r>
          </a:p>
          <a:p>
            <a:r>
              <a:rPr lang="en-US" dirty="0" smtClean="0"/>
              <a:t>This will make sure, your app’s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Upgradability</a:t>
            </a:r>
          </a:p>
          <a:p>
            <a:pPr lvl="1"/>
            <a:r>
              <a:rPr lang="en-US" dirty="0" smtClean="0"/>
              <a:t>Manageability</a:t>
            </a:r>
          </a:p>
          <a:p>
            <a:pPr lvl="1"/>
            <a:r>
              <a:rPr lang="en-US" dirty="0" smtClean="0"/>
              <a:t>Loose coupling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3" y="1671637"/>
            <a:ext cx="8496299" cy="473392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Android Like…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recommends…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790700"/>
            <a:ext cx="8315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/ Lifecycle Owner / Lifecycle Observer </a:t>
            </a:r>
          </a:p>
          <a:p>
            <a:pPr lvl="1"/>
            <a:r>
              <a:rPr lang="en-US" dirty="0"/>
              <a:t>https://developer.android.com/topic/libraries/architecture/lifecycle.html</a:t>
            </a:r>
            <a:endParaRPr lang="en-US" dirty="0"/>
          </a:p>
          <a:p>
            <a:r>
              <a:rPr lang="en-US" dirty="0" smtClean="0"/>
              <a:t>LiveData</a:t>
            </a:r>
          </a:p>
          <a:p>
            <a:pPr lvl="1"/>
            <a:r>
              <a:rPr lang="en-US" dirty="0"/>
              <a:t>https://developer.android.com/topic/libraries/architecture/livedata.html</a:t>
            </a:r>
            <a:endParaRPr lang="en-US" dirty="0" smtClean="0"/>
          </a:p>
          <a:p>
            <a:r>
              <a:rPr lang="en-US" dirty="0" smtClean="0"/>
              <a:t>ViewModel</a:t>
            </a:r>
          </a:p>
          <a:p>
            <a:pPr lvl="1"/>
            <a:r>
              <a:rPr lang="en-US" dirty="0"/>
              <a:t>https://developer.android.com/topic/libraries/architecture/viewmodel.html</a:t>
            </a:r>
          </a:p>
          <a:p>
            <a:r>
              <a:rPr lang="en-US" dirty="0" smtClean="0"/>
              <a:t>Room</a:t>
            </a:r>
          </a:p>
          <a:p>
            <a:pPr lvl="1"/>
            <a:r>
              <a:rPr lang="en-US" dirty="0"/>
              <a:t>https://developer.android.com/topic/libraries/architecture/room.html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Lifecycle Owner</a:t>
            </a:r>
          </a:p>
          <a:p>
            <a:pPr lvl="1"/>
            <a:r>
              <a:rPr lang="en-US" dirty="0" smtClean="0"/>
              <a:t>Android components with lifecycle (Activities and Fragment)</a:t>
            </a:r>
          </a:p>
          <a:p>
            <a:pPr lvl="1"/>
            <a:endParaRPr lang="en-US" dirty="0"/>
          </a:p>
          <a:p>
            <a:r>
              <a:rPr lang="en-US" dirty="0" smtClean="0"/>
              <a:t>Lifecycle Observer</a:t>
            </a:r>
          </a:p>
          <a:p>
            <a:pPr lvl="1"/>
            <a:r>
              <a:rPr lang="en-US" dirty="0" smtClean="0"/>
              <a:t>Classes that observe lifecycle State/Event of Lifecycle Owner.</a:t>
            </a:r>
          </a:p>
          <a:p>
            <a:pPr lvl="1"/>
            <a:endParaRPr lang="en-US" dirty="0"/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Lifecycle event that match with respective event of </a:t>
            </a:r>
            <a:r>
              <a:rPr lang="en-US" dirty="0"/>
              <a:t>Lifecycle Owner</a:t>
            </a:r>
          </a:p>
          <a:p>
            <a:pPr lvl="1"/>
            <a:endParaRPr lang="en-US" dirty="0"/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/>
              <a:t>L</a:t>
            </a:r>
            <a:r>
              <a:rPr lang="en-US" dirty="0" smtClean="0"/>
              <a:t>ifecycle Owner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76400"/>
            <a:ext cx="8382000" cy="4562203"/>
          </a:xfrm>
        </p:spPr>
      </p:pic>
    </p:spTree>
    <p:extLst>
      <p:ext uri="{BB962C8B-B14F-4D97-AF65-F5344CB8AC3E}">
        <p14:creationId xmlns:p14="http://schemas.microsoft.com/office/powerpoint/2010/main" val="1279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talk, show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Sure…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1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496</TotalTime>
  <Words>355</Words>
  <Application>Microsoft Office PowerPoint</Application>
  <PresentationFormat>Custom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Corbel</vt:lpstr>
      <vt:lpstr>Wingdings</vt:lpstr>
      <vt:lpstr>Chalkboard 16x9</vt:lpstr>
      <vt:lpstr>PowerPoint Presentation</vt:lpstr>
      <vt:lpstr>Android Architecture Components</vt:lpstr>
      <vt:lpstr>Why architecture components?</vt:lpstr>
      <vt:lpstr>And Android Like…</vt:lpstr>
      <vt:lpstr>What they recommends…</vt:lpstr>
      <vt:lpstr>What are the components</vt:lpstr>
      <vt:lpstr>Lifecycle</vt:lpstr>
      <vt:lpstr>Lifecycle</vt:lpstr>
      <vt:lpstr>Enough talk, show something …</vt:lpstr>
      <vt:lpstr>Wait, Have to add dependencies…</vt:lpstr>
      <vt:lpstr>So, With Lifecycle</vt:lpstr>
      <vt:lpstr>Living with LiveData&lt;&gt;</vt:lpstr>
      <vt:lpstr>LiveData&lt;&gt; vs MutableLiveData&lt;&gt;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</dc:title>
  <dc:creator>Sanath Nandasiri</dc:creator>
  <cp:keywords>Android;Architecture</cp:keywords>
  <cp:lastModifiedBy>Sanath Nandasiri</cp:lastModifiedBy>
  <cp:revision>20</cp:revision>
  <dcterms:created xsi:type="dcterms:W3CDTF">2018-02-21T05:26:08Z</dcterms:created>
  <dcterms:modified xsi:type="dcterms:W3CDTF">2018-02-21T13:42:12Z</dcterms:modified>
</cp:coreProperties>
</file>