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8" r:id="rId4"/>
    <p:sldId id="267" r:id="rId5"/>
    <p:sldId id="263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0D53D-69CF-41BE-A695-6EA17EC1A6B2}" v="7" dt="2019-09-30T06:23:33.256"/>
    <p1510:client id="{118D4C1C-645E-5BFA-6E07-BEE1520F610A}" v="141" dt="2019-09-30T06:33:22.611"/>
    <p1510:client id="{19AD7909-8007-36F7-0DC4-22D924B879D6}" v="38" dt="2019-09-30T06:19:59.315"/>
    <p1510:client id="{2D6C1DF7-5A9E-B928-B9FA-690B2C497022}" v="38" dt="2019-09-30T06:49:22.711"/>
    <p1510:client id="{37968639-88A7-2417-9E04-DFC5B588B7E6}" v="63" dt="2019-09-30T06:29:07.048"/>
    <p1510:client id="{8935CD1A-74FA-7C87-933B-16230DFFD625}" v="384" dt="2019-09-30T06:57:47.265"/>
    <p1510:client id="{923D2E1E-7D59-5AD5-7EC7-2D09A00CE70F}" v="1" dt="2020-01-20T10:25:03.256"/>
    <p1510:client id="{9329AB5F-1088-2D93-88EE-A18EA2FD24E1}" v="5" dt="2019-09-30T07:19:10.023"/>
    <p1510:client id="{A42DEFE2-A401-2EBB-0335-2DB11CFD3B3F}" v="284" dt="2019-09-30T07:17:51.447"/>
    <p1510:client id="{BE2816D9-350C-A7BA-B113-1C5F3969FEBF}" v="67" dt="2019-09-30T06:03:31.173"/>
    <p1510:client id="{C6A44F44-BFD4-7D3F-EB04-A4858D9C0046}" v="334" dt="2019-09-30T07:11:50.109"/>
    <p1510:client id="{CA1C94AE-DE21-879C-0233-2B62638EC7AB}" v="323" dt="2019-09-30T06:09:37.144"/>
    <p1510:client id="{D5FBB528-F128-E652-DE0B-E979BE1B48AA}" v="47" dt="2019-09-30T06:14:44.786"/>
    <p1510:client id="{F567D209-C272-5AA0-DDD1-7D8BAE19605D}" v="345" dt="2019-09-30T07:07:07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umalla Arjuman Banu" userId="S::akumallaarjuman@tataelxsi.co.in::f0708e40-a55b-4b1e-9c8b-945f25342bf4" providerId="AD" clId="Web-{923D2E1E-7D59-5AD5-7EC7-2D09A00CE70F}"/>
    <pc:docChg chg="addSld">
      <pc:chgData name="Akumalla Arjuman Banu" userId="S::akumallaarjuman@tataelxsi.co.in::f0708e40-a55b-4b1e-9c8b-945f25342bf4" providerId="AD" clId="Web-{923D2E1E-7D59-5AD5-7EC7-2D09A00CE70F}" dt="2020-01-20T10:25:03.256" v="0"/>
      <pc:docMkLst>
        <pc:docMk/>
      </pc:docMkLst>
      <pc:sldChg chg="new">
        <pc:chgData name="Akumalla Arjuman Banu" userId="S::akumallaarjuman@tataelxsi.co.in::f0708e40-a55b-4b1e-9c8b-945f25342bf4" providerId="AD" clId="Web-{923D2E1E-7D59-5AD5-7EC7-2D09A00CE70F}" dt="2020-01-20T10:25:03.256" v="0"/>
        <pc:sldMkLst>
          <pc:docMk/>
          <pc:sldMk cId="188981185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90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95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0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57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6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609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44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8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2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9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PROJECT MANAGEMENT</a:t>
            </a:r>
            <a:b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</a:b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APPLICATION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m 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7" y="2405575"/>
            <a:ext cx="2137561" cy="20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72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0"/>
            <a:ext cx="9326880" cy="659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Technologies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12135"/>
          </a:xfrm>
        </p:spPr>
        <p:txBody>
          <a:bodyPr>
            <a:normAutofit/>
          </a:bodyPr>
          <a:lstStyle/>
          <a:p>
            <a:r>
              <a:rPr lang="en-US" dirty="0" smtClean="0"/>
              <a:t>Eclipse IDE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Work-bench for Database management system</a:t>
            </a:r>
          </a:p>
          <a:p>
            <a:r>
              <a:rPr lang="en-US" dirty="0" smtClean="0"/>
              <a:t>Java for </a:t>
            </a:r>
            <a:r>
              <a:rPr lang="en-US" dirty="0" smtClean="0"/>
              <a:t>programming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41797"/>
          </a:xfrm>
        </p:spPr>
        <p:txBody>
          <a:bodyPr>
            <a:normAutofit/>
          </a:bodyPr>
          <a:lstStyle/>
          <a:p>
            <a:r>
              <a:rPr lang="en-US" dirty="0" smtClean="0"/>
              <a:t>Week 1 : Designing database tables</a:t>
            </a:r>
          </a:p>
          <a:p>
            <a:r>
              <a:rPr lang="en-US" dirty="0" smtClean="0"/>
              <a:t>Week 2 : Designing architecture </a:t>
            </a:r>
            <a:r>
              <a:rPr lang="en-US" dirty="0" smtClean="0"/>
              <a:t>of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Week 3 : Programming applets </a:t>
            </a:r>
          </a:p>
          <a:p>
            <a:r>
              <a:rPr lang="en-US" dirty="0" smtClean="0"/>
              <a:t>Week 4 : Connectivity of front end and back end using java and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Week 5 : Correction of errors and </a:t>
            </a:r>
            <a:r>
              <a:rPr lang="en-US" dirty="0" err="1" smtClean="0"/>
              <a:t>Improvization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Purpose of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Project Management Application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00"/>
          </a:xfrm>
        </p:spPr>
        <p:txBody>
          <a:bodyPr>
            <a:normAutofit/>
          </a:bodyPr>
          <a:lstStyle/>
          <a:p>
            <a:r>
              <a:rPr lang="en-US" dirty="0" smtClean="0"/>
              <a:t>To improve Team Productivity that promotes smooth workflow.</a:t>
            </a:r>
          </a:p>
          <a:p>
            <a:r>
              <a:rPr lang="en-US" dirty="0" smtClean="0"/>
              <a:t>To track the status of the project and manage tasks to fulfill a project’s need.</a:t>
            </a:r>
          </a:p>
          <a:p>
            <a:r>
              <a:rPr lang="en-US" dirty="0" smtClean="0"/>
              <a:t>To be able to view the big picture of every project within the timeframes set in order to achieve the desired outcome.</a:t>
            </a:r>
          </a:p>
          <a:p>
            <a:r>
              <a:rPr lang="en-US" dirty="0" smtClean="0"/>
              <a:t> Easy accessing of data.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5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6F419-A619-4D8A-9739-A612E99A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Advantages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E3A575-4315-4569-8B7A-F708C76F7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7818" cy="3112135"/>
          </a:xfrm>
        </p:spPr>
        <p:txBody>
          <a:bodyPr/>
          <a:lstStyle/>
          <a:p>
            <a:r>
              <a:rPr lang="en-US" dirty="0" smtClean="0"/>
              <a:t>Reliable data storage and security.</a:t>
            </a:r>
          </a:p>
          <a:p>
            <a:r>
              <a:rPr lang="en-US" dirty="0" smtClean="0"/>
              <a:t>Easy Documentation.</a:t>
            </a:r>
          </a:p>
          <a:p>
            <a:r>
              <a:rPr lang="en-US" dirty="0" err="1" smtClean="0"/>
              <a:t>Runnable</a:t>
            </a:r>
            <a:r>
              <a:rPr lang="en-US" dirty="0" smtClean="0"/>
              <a:t> file that can be carried anywhere easily and cannot be corrupted.</a:t>
            </a:r>
          </a:p>
          <a:p>
            <a:r>
              <a:rPr lang="en-US" dirty="0" smtClean="0"/>
              <a:t>Multi-tasking promoted by multiple frames on the application.</a:t>
            </a:r>
          </a:p>
          <a:p>
            <a:r>
              <a:rPr lang="en-US" dirty="0" smtClean="0"/>
              <a:t>User authorization and permissions for administrative tasks.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98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Enhancements 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8744"/>
          </a:xfrm>
        </p:spPr>
        <p:txBody>
          <a:bodyPr>
            <a:normAutofit/>
          </a:bodyPr>
          <a:lstStyle/>
          <a:p>
            <a:r>
              <a:rPr lang="en-US" dirty="0" smtClean="0"/>
              <a:t>Search for database</a:t>
            </a:r>
            <a:endParaRPr lang="en-US" dirty="0" smtClean="0"/>
          </a:p>
          <a:p>
            <a:r>
              <a:rPr lang="en-US" dirty="0" smtClean="0"/>
              <a:t>Graphical Representation of the status of the project.</a:t>
            </a:r>
          </a:p>
          <a:p>
            <a:r>
              <a:rPr lang="en-US" dirty="0" smtClean="0"/>
              <a:t>Calendar view of time sheet, tasks and deadlines.</a:t>
            </a:r>
          </a:p>
          <a:p>
            <a:r>
              <a:rPr lang="en-US" dirty="0" smtClean="0"/>
              <a:t>Notification pop-ups in case of newly allotted tasks or deadlines.</a:t>
            </a:r>
          </a:p>
          <a:p>
            <a:r>
              <a:rPr lang="en-US" dirty="0" smtClean="0"/>
              <a:t>Raising  Tickets for user permissions.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26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CA057-F601-4A72-95E6-E3FB5F91E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898847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 err="1" smtClean="0">
                <a:solidFill>
                  <a:srgbClr val="002060"/>
                </a:solidFill>
                <a:cs typeface="Calibri Light"/>
              </a:rPr>
              <a:t>Thankyou</a:t>
            </a:r>
            <a:endParaRPr lang="en-US" sz="5400" dirty="0">
              <a:solidFill>
                <a:srgbClr val="002060"/>
              </a:solidFill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2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197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MANAGEMENT APPLICATION</vt:lpstr>
      <vt:lpstr>Slide 2</vt:lpstr>
      <vt:lpstr>Technologies Used</vt:lpstr>
      <vt:lpstr>Schedule</vt:lpstr>
      <vt:lpstr>Purpose of Project Management Application</vt:lpstr>
      <vt:lpstr>Advantages</vt:lpstr>
      <vt:lpstr>Enhancements 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EHESANULLAH</cp:lastModifiedBy>
  <cp:revision>181</cp:revision>
  <dcterms:created xsi:type="dcterms:W3CDTF">2013-07-15T20:26:40Z</dcterms:created>
  <dcterms:modified xsi:type="dcterms:W3CDTF">2020-10-17T10:38:44Z</dcterms:modified>
</cp:coreProperties>
</file>