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23A0-9F86-4D92-B306-F8253D1B4F47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61C4-ED19-45C3-96AE-365B3DE9C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23A0-9F86-4D92-B306-F8253D1B4F47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61C4-ED19-45C3-96AE-365B3DE9C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23A0-9F86-4D92-B306-F8253D1B4F47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61C4-ED19-45C3-96AE-365B3DE9C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23A0-9F86-4D92-B306-F8253D1B4F47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61C4-ED19-45C3-96AE-365B3DE9C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23A0-9F86-4D92-B306-F8253D1B4F47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61C4-ED19-45C3-96AE-365B3DE9C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23A0-9F86-4D92-B306-F8253D1B4F47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61C4-ED19-45C3-96AE-365B3DE9C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23A0-9F86-4D92-B306-F8253D1B4F47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61C4-ED19-45C3-96AE-365B3DE9C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23A0-9F86-4D92-B306-F8253D1B4F47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61C4-ED19-45C3-96AE-365B3DE9C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23A0-9F86-4D92-B306-F8253D1B4F47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61C4-ED19-45C3-96AE-365B3DE9C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23A0-9F86-4D92-B306-F8253D1B4F47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F61C4-ED19-45C3-96AE-365B3DE9C73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C23A0-9F86-4D92-B306-F8253D1B4F47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6F61C4-ED19-45C3-96AE-365B3DE9C73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06F61C4-ED19-45C3-96AE-365B3DE9C73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BCC23A0-9F86-4D92-B306-F8253D1B4F47}" type="datetimeFigureOut">
              <a:rPr lang="en-US" smtClean="0"/>
              <a:t>7/16/2025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543800" cy="2593975"/>
          </a:xfrm>
        </p:spPr>
        <p:txBody>
          <a:bodyPr>
            <a:normAutofit/>
          </a:bodyPr>
          <a:lstStyle/>
          <a:p>
            <a:r>
              <a:rPr lang="en-US" dirty="0" err="1" smtClean="0"/>
              <a:t>Prescripto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dirty="0" smtClean="0"/>
              <a:t>Smart Doctor Appointment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>
                <a:solidFill>
                  <a:srgbClr val="FF0000"/>
                </a:solidFill>
              </a:rPr>
              <a:t>A MERN Stack Healthcare Solution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Presented by: </a:t>
            </a:r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</a:rPr>
              <a:t>Mirza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</a:rPr>
              <a:t>Anjuman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</a:rPr>
              <a:t>Ara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</a:rPr>
              <a:t>Juman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4495800"/>
            <a:ext cx="647700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7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990600"/>
            <a:ext cx="2783839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Development</a:t>
            </a:r>
            <a:r>
              <a:rPr lang="en-US" b="1" dirty="0" smtClean="0"/>
              <a:t> Features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1868984"/>
            <a:ext cx="349615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Component Architecture</a:t>
            </a:r>
          </a:p>
          <a:p>
            <a:endParaRPr lang="en-US" sz="2400" dirty="0" smtClean="0"/>
          </a:p>
          <a:p>
            <a:r>
              <a:rPr lang="en-US" sz="2400" dirty="0" smtClean="0"/>
              <a:t>• Responsive Design</a:t>
            </a:r>
          </a:p>
          <a:p>
            <a:endParaRPr lang="en-US" sz="2400" dirty="0" smtClean="0"/>
          </a:p>
          <a:p>
            <a:r>
              <a:rPr lang="en-US" sz="2400" dirty="0" smtClean="0"/>
              <a:t>• Real-time Loading States</a:t>
            </a:r>
          </a:p>
          <a:p>
            <a:endParaRPr lang="en-US" sz="2400" dirty="0" smtClean="0"/>
          </a:p>
          <a:p>
            <a:r>
              <a:rPr lang="en-US" sz="2400" dirty="0" smtClean="0"/>
              <a:t>• Error Handling</a:t>
            </a:r>
          </a:p>
          <a:p>
            <a:endParaRPr lang="en-US" sz="2400" dirty="0" smtClean="0"/>
          </a:p>
          <a:p>
            <a:r>
              <a:rPr lang="en-US" sz="2400" dirty="0" smtClean="0"/>
              <a:t>• Form Validation</a:t>
            </a:r>
          </a:p>
          <a:p>
            <a:endParaRPr lang="en-US" sz="2400" dirty="0" smtClean="0"/>
          </a:p>
          <a:p>
            <a:r>
              <a:rPr lang="en-US" sz="2400" dirty="0" smtClean="0"/>
              <a:t>• Image Upload Preview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907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988136"/>
            <a:ext cx="310040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Challenges &amp; Solutions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71600" y="1905000"/>
            <a:ext cx="661501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1. Authentication Challenge:</a:t>
            </a:r>
          </a:p>
          <a:p>
            <a:r>
              <a:rPr lang="en-US" sz="2400" dirty="0" smtClean="0"/>
              <a:t>   ✓ Implemented JWT with role-based middleware</a:t>
            </a:r>
          </a:p>
          <a:p>
            <a:endParaRPr lang="en-US" sz="2400" dirty="0" smtClean="0"/>
          </a:p>
          <a:p>
            <a:r>
              <a:rPr lang="en-US" sz="2400" dirty="0" smtClean="0"/>
              <a:t>2. Real-time Availability:</a:t>
            </a:r>
          </a:p>
          <a:p>
            <a:r>
              <a:rPr lang="en-US" sz="2400" dirty="0" smtClean="0"/>
              <a:t>   ✓ Created robust booking validation system</a:t>
            </a:r>
          </a:p>
          <a:p>
            <a:endParaRPr lang="en-US" sz="2400" dirty="0" smtClean="0"/>
          </a:p>
          <a:p>
            <a:r>
              <a:rPr lang="en-US" sz="2400" dirty="0" smtClean="0"/>
              <a:t>3. Image Management:</a:t>
            </a:r>
          </a:p>
          <a:p>
            <a:r>
              <a:rPr lang="en-US" sz="2400" dirty="0" smtClean="0"/>
              <a:t>   ✓ </a:t>
            </a:r>
            <a:r>
              <a:rPr lang="en-US" sz="2400" dirty="0" err="1" smtClean="0"/>
              <a:t>Cloudinary</a:t>
            </a:r>
            <a:r>
              <a:rPr lang="en-US" sz="2400" dirty="0" smtClean="0"/>
              <a:t> integration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18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990600"/>
            <a:ext cx="297395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Future Enhancements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05000" y="1828800"/>
            <a:ext cx="39843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Video Consultations</a:t>
            </a:r>
          </a:p>
          <a:p>
            <a:endParaRPr lang="en-US" sz="2400" dirty="0" smtClean="0"/>
          </a:p>
          <a:p>
            <a:r>
              <a:rPr lang="en-US" sz="2400" dirty="0" smtClean="0"/>
              <a:t>• AI Doctor Recommendations</a:t>
            </a:r>
          </a:p>
          <a:p>
            <a:endParaRPr lang="en-US" sz="2400" dirty="0" smtClean="0"/>
          </a:p>
          <a:p>
            <a:r>
              <a:rPr lang="en-US" sz="2400" dirty="0" smtClean="0"/>
              <a:t>• Multi-language Support</a:t>
            </a:r>
          </a:p>
          <a:p>
            <a:endParaRPr lang="en-US" sz="2400" dirty="0" smtClean="0"/>
          </a:p>
          <a:p>
            <a:r>
              <a:rPr lang="en-US" sz="2400" dirty="0" smtClean="0"/>
              <a:t>• Medical Records Integration</a:t>
            </a:r>
          </a:p>
          <a:p>
            <a:endParaRPr lang="en-US" sz="2400" dirty="0" smtClean="0"/>
          </a:p>
          <a:p>
            <a:r>
              <a:rPr lang="en-US" sz="2400" dirty="0" smtClean="0"/>
              <a:t>• Mobile Applications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437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4709" y="2590800"/>
            <a:ext cx="32489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/>
              <a:t>THANK YOU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70883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28600"/>
            <a:ext cx="7620000" cy="1143000"/>
          </a:xfrm>
        </p:spPr>
        <p:txBody>
          <a:bodyPr/>
          <a:lstStyle/>
          <a:p>
            <a:r>
              <a:rPr lang="en-US" dirty="0" smtClean="0"/>
              <a:t>Problem and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Problem:</a:t>
            </a:r>
          </a:p>
          <a:p>
            <a:pPr marL="114300" indent="0">
              <a:buNone/>
            </a:pPr>
            <a:r>
              <a:rPr lang="en-US" dirty="0" smtClean="0"/>
              <a:t>• </a:t>
            </a:r>
            <a:r>
              <a:rPr lang="en-US" dirty="0"/>
              <a:t>Time-consuming appointment </a:t>
            </a:r>
            <a:r>
              <a:rPr lang="en-US" dirty="0" smtClean="0"/>
              <a:t>booking</a:t>
            </a:r>
          </a:p>
          <a:p>
            <a:pPr marL="114300" indent="0">
              <a:buNone/>
            </a:pPr>
            <a:r>
              <a:rPr lang="en-US" dirty="0" smtClean="0"/>
              <a:t>• </a:t>
            </a:r>
            <a:r>
              <a:rPr lang="en-US" dirty="0"/>
              <a:t>Double booking </a:t>
            </a:r>
            <a:r>
              <a:rPr lang="en-US" dirty="0" smtClean="0"/>
              <a:t>issues</a:t>
            </a:r>
          </a:p>
          <a:p>
            <a:pPr marL="114300" indent="0">
              <a:buNone/>
            </a:pPr>
            <a:r>
              <a:rPr lang="en-US" dirty="0"/>
              <a:t>• No real-time availability </a:t>
            </a:r>
            <a:r>
              <a:rPr lang="en-US" dirty="0" smtClean="0"/>
              <a:t>tracking</a:t>
            </a:r>
          </a:p>
          <a:p>
            <a:pPr marL="114300" indent="0">
              <a:buNone/>
            </a:pPr>
            <a:r>
              <a:rPr lang="en-US" dirty="0" smtClean="0"/>
              <a:t>• </a:t>
            </a:r>
            <a:r>
              <a:rPr lang="en-US" dirty="0"/>
              <a:t>Poor communication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FF0000"/>
                </a:solidFill>
              </a:rPr>
              <a:t>Solution: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Prescripto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• Digital appointment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management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• Real-time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availability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• Seamless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communication</a:t>
            </a:r>
          </a:p>
          <a:p>
            <a:pPr marL="11430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• Automated scheduling</a:t>
            </a:r>
          </a:p>
          <a:p>
            <a:pPr marL="11430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72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605" y="76200"/>
            <a:ext cx="4077558" cy="6781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1295400"/>
            <a:ext cx="125835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Home page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84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800" y="76200"/>
            <a:ext cx="5179600" cy="6781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000" y="1600200"/>
            <a:ext cx="17384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All Doctors page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547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53" y="838200"/>
            <a:ext cx="8233267" cy="55626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74914" y="381000"/>
            <a:ext cx="118654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ABOUT 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260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1" y="1676400"/>
            <a:ext cx="8352466" cy="47139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11291" y="988230"/>
            <a:ext cx="142686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Contact Page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707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2306" y="1219199"/>
            <a:ext cx="177644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Admin Login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828800"/>
            <a:ext cx="8316104" cy="42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29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8458200" cy="437921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0" y="1143000"/>
            <a:ext cx="1746184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Doctor login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903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2980" y="918865"/>
            <a:ext cx="238437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Security Features</a:t>
            </a:r>
            <a:endParaRPr 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422980" y="1981200"/>
            <a:ext cx="397782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JWT Authentication</a:t>
            </a:r>
          </a:p>
          <a:p>
            <a:endParaRPr lang="en-US" sz="2400" dirty="0" smtClean="0"/>
          </a:p>
          <a:p>
            <a:r>
              <a:rPr lang="en-US" sz="2400" dirty="0" smtClean="0"/>
              <a:t>• </a:t>
            </a:r>
            <a:r>
              <a:rPr lang="en-US" sz="2400" dirty="0" err="1" smtClean="0"/>
              <a:t>Bcrypt</a:t>
            </a:r>
            <a:r>
              <a:rPr lang="en-US" sz="2400" dirty="0" smtClean="0"/>
              <a:t> Password Hashing</a:t>
            </a:r>
          </a:p>
          <a:p>
            <a:endParaRPr lang="en-US" sz="2400" dirty="0" smtClean="0"/>
          </a:p>
          <a:p>
            <a:r>
              <a:rPr lang="en-US" sz="2400" dirty="0" smtClean="0"/>
              <a:t>• Protected API Routes</a:t>
            </a:r>
          </a:p>
          <a:p>
            <a:endParaRPr lang="en-US" sz="2400" dirty="0" smtClean="0"/>
          </a:p>
          <a:p>
            <a:r>
              <a:rPr lang="en-US" sz="2400" dirty="0" smtClean="0"/>
              <a:t>• Role-based Access Control</a:t>
            </a:r>
          </a:p>
          <a:p>
            <a:endParaRPr lang="en-US" sz="2400" dirty="0" smtClean="0"/>
          </a:p>
          <a:p>
            <a:r>
              <a:rPr lang="en-US" sz="2400" dirty="0" smtClean="0"/>
              <a:t>• Secure Password Generation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809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29</TotalTime>
  <Words>158</Words>
  <Application>Microsoft Office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Prescripto Smart Doctor Appointment System A MERN Stack Healthcare Solution</vt:lpstr>
      <vt:lpstr>Problem and Solution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Prescripto Smart Doctor Appointment System A MERN Stack Healthcare Solution</dc:title>
  <dc:creator>HP</dc:creator>
  <cp:lastModifiedBy>HP</cp:lastModifiedBy>
  <cp:revision>3</cp:revision>
  <dcterms:created xsi:type="dcterms:W3CDTF">2025-07-16T01:32:25Z</dcterms:created>
  <dcterms:modified xsi:type="dcterms:W3CDTF">2025-07-16T02:01:44Z</dcterms:modified>
</cp:coreProperties>
</file>