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58" r:id="rId7"/>
    <p:sldId id="261" r:id="rId8"/>
    <p:sldId id="263" r:id="rId9"/>
    <p:sldId id="262" r:id="rId10"/>
    <p:sldId id="266" r:id="rId11"/>
    <p:sldId id="267" r:id="rId12"/>
    <p:sldId id="268" r:id="rId13"/>
    <p:sldId id="280" r:id="rId14"/>
    <p:sldId id="270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6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5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2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8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4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8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8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2214-32D6-4F13-9908-C3CBD5D54E9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D6C2-5884-4CE2-8668-001BA8168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7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5942" y="4539734"/>
            <a:ext cx="4099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킥스타터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투자 추천 시스템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                  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안준헌</a:t>
            </a:r>
          </a:p>
        </p:txBody>
      </p:sp>
    </p:spTree>
    <p:extLst>
      <p:ext uri="{BB962C8B-B14F-4D97-AF65-F5344CB8AC3E}">
        <p14:creationId xmlns:p14="http://schemas.microsoft.com/office/powerpoint/2010/main" val="16951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 상황</a:t>
            </a:r>
          </a:p>
        </p:txBody>
      </p:sp>
      <p:pic>
        <p:nvPicPr>
          <p:cNvPr id="2" name="Picture 2" descr="https://wildpup.cafe24.com/wp-content/uploads/2014/12/e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1" y="1416133"/>
            <a:ext cx="40481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823" y="4930861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Amazon EC2</a:t>
            </a:r>
            <a:endParaRPr lang="ko-KR" altLang="en-US" sz="4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06708" y="1677654"/>
            <a:ext cx="4349763" cy="3332232"/>
          </a:xfrm>
          <a:prstGeom prst="round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990" y="1775459"/>
            <a:ext cx="4131565" cy="3155402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4614320" y="3044911"/>
            <a:ext cx="1206500" cy="50482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48" y="5290167"/>
            <a:ext cx="1152419" cy="115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10" y="5295658"/>
            <a:ext cx="1152419" cy="115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168" y="5290167"/>
            <a:ext cx="1152419" cy="115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197" y="5298435"/>
            <a:ext cx="1152419" cy="115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55" y="5298435"/>
            <a:ext cx="1152419" cy="115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313" y="5295658"/>
            <a:ext cx="1152419" cy="115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/>
          <p:cNvCxnSpPr>
            <a:stCxn id="23" idx="0"/>
          </p:cNvCxnSpPr>
          <p:nvPr/>
        </p:nvCxnSpPr>
        <p:spPr>
          <a:xfrm flipV="1">
            <a:off x="6284058" y="4587747"/>
            <a:ext cx="723033" cy="70242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화살표 연결선 1024"/>
          <p:cNvCxnSpPr/>
          <p:nvPr/>
        </p:nvCxnSpPr>
        <p:spPr>
          <a:xfrm flipV="1">
            <a:off x="7212012" y="4587747"/>
            <a:ext cx="120154" cy="69415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/>
          <p:cNvCxnSpPr/>
          <p:nvPr/>
        </p:nvCxnSpPr>
        <p:spPr>
          <a:xfrm flipH="1" flipV="1">
            <a:off x="8081538" y="4587747"/>
            <a:ext cx="65890" cy="69415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화살표 연결선 1033"/>
          <p:cNvCxnSpPr>
            <a:stCxn id="26" idx="0"/>
          </p:cNvCxnSpPr>
          <p:nvPr/>
        </p:nvCxnSpPr>
        <p:spPr>
          <a:xfrm flipH="1" flipV="1">
            <a:off x="8441855" y="4583785"/>
            <a:ext cx="612552" cy="71465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화살표 연결선 1035"/>
          <p:cNvCxnSpPr>
            <a:stCxn id="27" idx="0"/>
          </p:cNvCxnSpPr>
          <p:nvPr/>
        </p:nvCxnSpPr>
        <p:spPr>
          <a:xfrm flipH="1" flipV="1">
            <a:off x="8844125" y="4573537"/>
            <a:ext cx="1134840" cy="72489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1037"/>
          <p:cNvCxnSpPr>
            <a:stCxn id="28" idx="0"/>
          </p:cNvCxnSpPr>
          <p:nvPr/>
        </p:nvCxnSpPr>
        <p:spPr>
          <a:xfrm flipH="1" flipV="1">
            <a:off x="9765269" y="4607925"/>
            <a:ext cx="1138254" cy="68773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316868" y="979817"/>
            <a:ext cx="437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공동 개발 환경 구축</a:t>
            </a:r>
          </a:p>
        </p:txBody>
      </p:sp>
    </p:spTree>
    <p:extLst>
      <p:ext uri="{BB962C8B-B14F-4D97-AF65-F5344CB8AC3E}">
        <p14:creationId xmlns:p14="http://schemas.microsoft.com/office/powerpoint/2010/main" val="152806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 상황</a:t>
            </a:r>
          </a:p>
        </p:txBody>
      </p:sp>
      <p:pic>
        <p:nvPicPr>
          <p:cNvPr id="2" name="Picture 2" descr="https://wildpup.cafe24.com/wp-content/uploads/2014/12/e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4" y="1520124"/>
            <a:ext cx="3102904" cy="33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1566" y="4288492"/>
            <a:ext cx="293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Amazon EC2</a:t>
            </a:r>
            <a:endParaRPr lang="ko-KR" altLang="en-US" sz="3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96905" y="1966849"/>
            <a:ext cx="2761893" cy="2138604"/>
            <a:chOff x="6506708" y="1677654"/>
            <a:chExt cx="4349763" cy="333223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506708" y="1677654"/>
              <a:ext cx="4349763" cy="3332232"/>
            </a:xfrm>
            <a:prstGeom prst="round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7990" y="1775459"/>
              <a:ext cx="4131565" cy="3155402"/>
            </a:xfrm>
            <a:prstGeom prst="rect">
              <a:avLst/>
            </a:prstGeom>
          </p:spPr>
        </p:pic>
      </p:grpSp>
      <p:sp>
        <p:nvSpPr>
          <p:cNvPr id="19" name="오른쪽 화살표 18"/>
          <p:cNvSpPr/>
          <p:nvPr/>
        </p:nvSpPr>
        <p:spPr>
          <a:xfrm>
            <a:off x="3407260" y="2736201"/>
            <a:ext cx="831366" cy="3498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84" y="4855125"/>
            <a:ext cx="962922" cy="9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54" y="4855124"/>
            <a:ext cx="962922" cy="9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82" y="4855777"/>
            <a:ext cx="962922" cy="9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779" y="4855124"/>
            <a:ext cx="962922" cy="9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507" y="4852602"/>
            <a:ext cx="962922" cy="9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689" y="4852602"/>
            <a:ext cx="962922" cy="9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/>
          <p:cNvSpPr txBox="1"/>
          <p:nvPr/>
        </p:nvSpPr>
        <p:spPr>
          <a:xfrm>
            <a:off x="316868" y="979817"/>
            <a:ext cx="437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공동 개발 환경 구축</a:t>
            </a:r>
          </a:p>
        </p:txBody>
      </p:sp>
      <p:pic>
        <p:nvPicPr>
          <p:cNvPr id="5" name="Picture 2" descr="https://pngimg.com/uploads/github/github_PNG2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627" y="2029620"/>
            <a:ext cx="2187744" cy="19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오른쪽 화살표 28"/>
          <p:cNvSpPr/>
          <p:nvPr/>
        </p:nvSpPr>
        <p:spPr>
          <a:xfrm flipH="1">
            <a:off x="7799077" y="2736201"/>
            <a:ext cx="831366" cy="3498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5400000" flipH="1">
            <a:off x="9447738" y="4283149"/>
            <a:ext cx="587521" cy="38070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2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 상황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32" y="1715690"/>
            <a:ext cx="7828304" cy="4800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682" y="925747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DB </a:t>
            </a:r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38445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 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34B01A-CC76-488C-B931-785CDAAD3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865" y="1909482"/>
            <a:ext cx="9692270" cy="4202243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CBABA8-7A3D-4862-ABD0-229DD7520DC4}"/>
              </a:ext>
            </a:extLst>
          </p:cNvPr>
          <p:cNvSpPr txBox="1"/>
          <p:nvPr/>
        </p:nvSpPr>
        <p:spPr>
          <a:xfrm>
            <a:off x="800976" y="1022643"/>
            <a:ext cx="234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365375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E452D6-1B82-47B4-A0C7-1C0BCFF74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337" y="1099720"/>
            <a:ext cx="2569326" cy="5563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119CF5-D364-4F59-9CCB-ADFE16FB30A2}"/>
              </a:ext>
            </a:extLst>
          </p:cNvPr>
          <p:cNvSpPr txBox="1"/>
          <p:nvPr/>
        </p:nvSpPr>
        <p:spPr>
          <a:xfrm>
            <a:off x="619682" y="925747"/>
            <a:ext cx="387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 화면</a:t>
            </a:r>
            <a:r>
              <a:rPr lang="en-US" altLang="ko-KR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미완성</a:t>
            </a:r>
            <a:r>
              <a:rPr lang="en-US" altLang="ko-KR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2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 상황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9125" y="3044277"/>
            <a:ext cx="7850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+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 데이터 정리</a:t>
            </a:r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4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딥러닝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모델 </a:t>
            </a:r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…</a:t>
            </a:r>
            <a:endParaRPr lang="ko-KR" altLang="en-US" sz="4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61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9300" y="736600"/>
            <a:ext cx="292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5700" y="1917046"/>
            <a:ext cx="292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5700" y="2851270"/>
            <a:ext cx="4965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401227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1.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253" y="1327531"/>
            <a:ext cx="3175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4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킥스타터란</a:t>
            </a:r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4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7445" y="3013499"/>
            <a:ext cx="6873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미국의 </a:t>
            </a:r>
            <a:r>
              <a:rPr lang="ko-KR" altLang="en-US" sz="4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크라우드</a:t>
            </a:r>
            <a:r>
              <a:rPr lang="ko-KR" altLang="en-US" sz="4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8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펀딩</a:t>
            </a:r>
            <a:r>
              <a:rPr lang="ko-KR" altLang="en-US" sz="4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시스템</a:t>
            </a:r>
          </a:p>
        </p:txBody>
      </p:sp>
    </p:spTree>
    <p:extLst>
      <p:ext uri="{BB962C8B-B14F-4D97-AF65-F5344CB8AC3E}">
        <p14:creationId xmlns:p14="http://schemas.microsoft.com/office/powerpoint/2010/main" val="14060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1.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253" y="1319222"/>
            <a:ext cx="3175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4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킥스타터란</a:t>
            </a:r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4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931" y="2227438"/>
            <a:ext cx="7196138" cy="404033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7700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1.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253" y="1319222"/>
            <a:ext cx="3175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4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킥스타터란</a:t>
            </a:r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4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097" y="2227439"/>
            <a:ext cx="7321805" cy="388504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864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1.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소개</a:t>
            </a:r>
          </a:p>
        </p:txBody>
      </p:sp>
      <p:pic>
        <p:nvPicPr>
          <p:cNvPr id="2050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2" y="2028930"/>
            <a:ext cx="3352149" cy="335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5237" y="4996360"/>
            <a:ext cx="1643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투자자</a:t>
            </a:r>
          </a:p>
        </p:txBody>
      </p:sp>
      <p:sp>
        <p:nvSpPr>
          <p:cNvPr id="9" name="타원형 설명선 8"/>
          <p:cNvSpPr/>
          <p:nvPr/>
        </p:nvSpPr>
        <p:spPr>
          <a:xfrm>
            <a:off x="2674924" y="1180445"/>
            <a:ext cx="2200313" cy="1537354"/>
          </a:xfrm>
          <a:prstGeom prst="wedgeEllipseCallout">
            <a:avLst>
              <a:gd name="adj1" fmla="val -34686"/>
              <a:gd name="adj2" fmla="val 55065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https://upload.wikimedia.org/wikipedia/commons/thumb/8/8f/Kickstarter_logo_2019.svg/1200px-Kickstarter_logo_2019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953" y="1318214"/>
            <a:ext cx="5241925" cy="5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239" y="2293137"/>
            <a:ext cx="2569291" cy="1444449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998" y="2293137"/>
            <a:ext cx="2577595" cy="1444449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1797" y="4311154"/>
            <a:ext cx="2594174" cy="1454647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7125" y="4321352"/>
            <a:ext cx="2578468" cy="1444449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H="1" flipV="1">
            <a:off x="3794190" y="3705005"/>
            <a:ext cx="1739668" cy="16095"/>
          </a:xfrm>
          <a:prstGeom prst="straightConnector1">
            <a:avLst/>
          </a:prstGeom>
          <a:ln w="228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26523" y="4119411"/>
            <a:ext cx="106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추천</a:t>
            </a:r>
          </a:p>
        </p:txBody>
      </p:sp>
    </p:spTree>
    <p:extLst>
      <p:ext uri="{BB962C8B-B14F-4D97-AF65-F5344CB8AC3E}">
        <p14:creationId xmlns:p14="http://schemas.microsoft.com/office/powerpoint/2010/main" val="419219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211" y="1713197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1.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소개</a:t>
            </a:r>
          </a:p>
        </p:txBody>
      </p:sp>
      <p:sp>
        <p:nvSpPr>
          <p:cNvPr id="9" name="구름 8">
            <a:extLst>
              <a:ext uri="{FF2B5EF4-FFF2-40B4-BE49-F238E27FC236}">
                <a16:creationId xmlns:a16="http://schemas.microsoft.com/office/drawing/2014/main" id="{B5151100-7A30-44AC-95BF-363F0B5FB541}"/>
              </a:ext>
            </a:extLst>
          </p:cNvPr>
          <p:cNvSpPr/>
          <p:nvPr/>
        </p:nvSpPr>
        <p:spPr>
          <a:xfrm>
            <a:off x="3223202" y="1408953"/>
            <a:ext cx="5681740" cy="4010526"/>
          </a:xfrm>
          <a:prstGeom prst="cloud">
            <a:avLst/>
          </a:prstGeom>
          <a:solidFill>
            <a:schemeClr val="bg1">
              <a:alpha val="6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ko-KR" altLang="en-US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4D302E-EB28-40AE-AA2E-70F787C6716C}"/>
              </a:ext>
            </a:extLst>
          </p:cNvPr>
          <p:cNvCxnSpPr/>
          <p:nvPr/>
        </p:nvCxnSpPr>
        <p:spPr>
          <a:xfrm>
            <a:off x="2440283" y="809625"/>
            <a:ext cx="0" cy="6048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38F36A-7527-4122-AC5B-E415A8D45F24}"/>
              </a:ext>
            </a:extLst>
          </p:cNvPr>
          <p:cNvCxnSpPr/>
          <p:nvPr/>
        </p:nvCxnSpPr>
        <p:spPr>
          <a:xfrm>
            <a:off x="9557195" y="809625"/>
            <a:ext cx="0" cy="6048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089D8C-8918-4139-9F4F-1AF3E7179437}"/>
              </a:ext>
            </a:extLst>
          </p:cNvPr>
          <p:cNvSpPr txBox="1"/>
          <p:nvPr/>
        </p:nvSpPr>
        <p:spPr>
          <a:xfrm>
            <a:off x="333394" y="3944565"/>
            <a:ext cx="139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Client</a:t>
            </a:r>
            <a:endParaRPr lang="ko-KR" altLang="en-US" sz="32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사각형: 둥근 모서리 17">
            <a:extLst>
              <a:ext uri="{FF2B5EF4-FFF2-40B4-BE49-F238E27FC236}">
                <a16:creationId xmlns:a16="http://schemas.microsoft.com/office/drawing/2014/main" id="{D869E9FE-E453-480F-B30A-A3824EB79208}"/>
              </a:ext>
            </a:extLst>
          </p:cNvPr>
          <p:cNvSpPr/>
          <p:nvPr/>
        </p:nvSpPr>
        <p:spPr>
          <a:xfrm>
            <a:off x="10274024" y="892098"/>
            <a:ext cx="1765435" cy="389001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KickStarter</a:t>
            </a:r>
            <a:endParaRPr lang="en-US" altLang="ko-KR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투자 추천 </a:t>
            </a:r>
            <a:endParaRPr lang="en-US" altLang="ko-KR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펀딩</a:t>
            </a:r>
            <a:r>
              <a:rPr lang="ko-KR" altLang="en-US" sz="1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출시</a:t>
            </a:r>
            <a:endParaRPr lang="en-US" altLang="ko-KR" sz="16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펀딩</a:t>
            </a:r>
            <a:r>
              <a:rPr lang="ko-KR" altLang="en-US" sz="1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마감</a:t>
            </a:r>
            <a:endParaRPr lang="en-US" altLang="ko-KR" sz="16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목표 금액</a:t>
            </a:r>
            <a:endParaRPr lang="en-US" altLang="ko-KR" sz="16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서명 원수</a:t>
            </a:r>
            <a:endParaRPr lang="en-US" altLang="ko-KR" sz="16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D3F0F1-BB50-422B-B128-BB84C3EF99F9}"/>
              </a:ext>
            </a:extLst>
          </p:cNvPr>
          <p:cNvSpPr txBox="1"/>
          <p:nvPr/>
        </p:nvSpPr>
        <p:spPr>
          <a:xfrm>
            <a:off x="10376864" y="4938889"/>
            <a:ext cx="1596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Dataset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(Kaggle)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Kickstarter projects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C710C2-6B5D-4D23-BDF1-26C245C008D1}"/>
              </a:ext>
            </a:extLst>
          </p:cNvPr>
          <p:cNvGrpSpPr/>
          <p:nvPr/>
        </p:nvGrpSpPr>
        <p:grpSpPr>
          <a:xfrm>
            <a:off x="5440358" y="3143309"/>
            <a:ext cx="1471336" cy="1589373"/>
            <a:chOff x="2582906" y="3429000"/>
            <a:chExt cx="1471336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34DEB0-6D0A-470B-A2BD-B907748A23E7}"/>
                </a:ext>
              </a:extLst>
            </p:cNvPr>
            <p:cNvSpPr txBox="1"/>
            <p:nvPr/>
          </p:nvSpPr>
          <p:spPr>
            <a:xfrm>
              <a:off x="2925065" y="3701855"/>
              <a:ext cx="745191" cy="25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Html</a:t>
              </a:r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61DD79-8B77-4141-A50E-C28165959642}"/>
                </a:ext>
              </a:extLst>
            </p:cNvPr>
            <p:cNvSpPr txBox="1"/>
            <p:nvPr/>
          </p:nvSpPr>
          <p:spPr>
            <a:xfrm>
              <a:off x="2977354" y="3934759"/>
              <a:ext cx="682440" cy="25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CSS</a:t>
              </a:r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00FBEF-E6C3-416C-BC86-2FBE468F667F}"/>
                </a:ext>
              </a:extLst>
            </p:cNvPr>
            <p:cNvSpPr txBox="1"/>
            <p:nvPr/>
          </p:nvSpPr>
          <p:spPr>
            <a:xfrm>
              <a:off x="2582906" y="4160824"/>
              <a:ext cx="1471336" cy="25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JavaScript</a:t>
              </a:r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7C950D-EBFF-4F51-A4AF-CF911B1925F9}"/>
                </a:ext>
              </a:extLst>
            </p:cNvPr>
            <p:cNvSpPr/>
            <p:nvPr/>
          </p:nvSpPr>
          <p:spPr>
            <a:xfrm>
              <a:off x="2601205" y="3429000"/>
              <a:ext cx="1397053" cy="11079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B04763-B7A6-4209-84E0-837FB17BC40C}"/>
              </a:ext>
            </a:extLst>
          </p:cNvPr>
          <p:cNvSpPr/>
          <p:nvPr/>
        </p:nvSpPr>
        <p:spPr>
          <a:xfrm>
            <a:off x="10428958" y="4967815"/>
            <a:ext cx="1492660" cy="14194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1A5658-F9C0-49B1-9A2F-F5C848A545E8}"/>
              </a:ext>
            </a:extLst>
          </p:cNvPr>
          <p:cNvCxnSpPr>
            <a:cxnSpLocks/>
          </p:cNvCxnSpPr>
          <p:nvPr/>
        </p:nvCxnSpPr>
        <p:spPr>
          <a:xfrm>
            <a:off x="1856086" y="2976357"/>
            <a:ext cx="1188097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616694-61D5-46EE-BF8A-F72EF0F997CA}"/>
              </a:ext>
            </a:extLst>
          </p:cNvPr>
          <p:cNvSpPr txBox="1"/>
          <p:nvPr/>
        </p:nvSpPr>
        <p:spPr>
          <a:xfrm>
            <a:off x="1757083" y="2351162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request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5BAC0-6456-41EE-A8C8-D4243B799B85}"/>
              </a:ext>
            </a:extLst>
          </p:cNvPr>
          <p:cNvSpPr txBox="1"/>
          <p:nvPr/>
        </p:nvSpPr>
        <p:spPr>
          <a:xfrm>
            <a:off x="1736729" y="3439422"/>
            <a:ext cx="1555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response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3C7C0298-B61F-4CEA-902A-0E52CAC9D308}"/>
              </a:ext>
            </a:extLst>
          </p:cNvPr>
          <p:cNvSpPr/>
          <p:nvPr/>
        </p:nvSpPr>
        <p:spPr>
          <a:xfrm>
            <a:off x="5297482" y="1987096"/>
            <a:ext cx="1757088" cy="1004046"/>
          </a:xfrm>
          <a:prstGeom prst="cub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Django</a:t>
            </a:r>
            <a:endParaRPr lang="ko-KR" altLang="en-US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E0BFB3-FBA7-4B82-AFF9-56392F3D1119}"/>
              </a:ext>
            </a:extLst>
          </p:cNvPr>
          <p:cNvSpPr txBox="1"/>
          <p:nvPr/>
        </p:nvSpPr>
        <p:spPr>
          <a:xfrm>
            <a:off x="5525925" y="861766"/>
            <a:ext cx="117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AWS</a:t>
            </a:r>
            <a:endParaRPr lang="ko-KR" altLang="en-US" sz="36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22A541-8CB7-45F4-BC47-2B116C7C6A72}"/>
              </a:ext>
            </a:extLst>
          </p:cNvPr>
          <p:cNvSpPr txBox="1"/>
          <p:nvPr/>
        </p:nvSpPr>
        <p:spPr>
          <a:xfrm>
            <a:off x="5656075" y="3201174"/>
            <a:ext cx="103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Python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0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" y="2078048"/>
            <a:ext cx="2043646" cy="204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C1A5658-F9C0-49B1-9A2F-F5C848A545E8}"/>
              </a:ext>
            </a:extLst>
          </p:cNvPr>
          <p:cNvCxnSpPr>
            <a:cxnSpLocks/>
          </p:cNvCxnSpPr>
          <p:nvPr/>
        </p:nvCxnSpPr>
        <p:spPr>
          <a:xfrm flipH="1">
            <a:off x="1856086" y="3303418"/>
            <a:ext cx="1188097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C1A5658-F9C0-49B1-9A2F-F5C848A545E8}"/>
              </a:ext>
            </a:extLst>
          </p:cNvPr>
          <p:cNvCxnSpPr>
            <a:cxnSpLocks/>
          </p:cNvCxnSpPr>
          <p:nvPr/>
        </p:nvCxnSpPr>
        <p:spPr>
          <a:xfrm>
            <a:off x="8963146" y="2884410"/>
            <a:ext cx="1188097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C1A5658-F9C0-49B1-9A2F-F5C848A545E8}"/>
              </a:ext>
            </a:extLst>
          </p:cNvPr>
          <p:cNvCxnSpPr>
            <a:cxnSpLocks/>
          </p:cNvCxnSpPr>
          <p:nvPr/>
        </p:nvCxnSpPr>
        <p:spPr>
          <a:xfrm flipH="1">
            <a:off x="8968551" y="3221370"/>
            <a:ext cx="1188097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0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1.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2279"/>
            <a:ext cx="12192000" cy="464214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2875" y="89130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페이지 구조</a:t>
            </a:r>
          </a:p>
        </p:txBody>
      </p:sp>
    </p:spTree>
    <p:extLst>
      <p:ext uri="{BB962C8B-B14F-4D97-AF65-F5344CB8AC3E}">
        <p14:creationId xmlns:p14="http://schemas.microsoft.com/office/powerpoint/2010/main" val="170725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.kickstarter.com/assets/site/social/og-kickstarter-social-new-d68ea5b8257b3ff7ec063993ddc0f9662494309832feb40117fc936fa1c819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88" y="0"/>
            <a:ext cx="13104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fintech-financial-technology-duo/64/crowdfunding-funding-investor-kickstarter-investment-giv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87" y="1180446"/>
            <a:ext cx="4497105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8761" y="12694"/>
            <a:ext cx="12446000" cy="769441"/>
          </a:xfrm>
          <a:prstGeom prst="rect">
            <a:avLst/>
          </a:prstGeom>
          <a:solidFill>
            <a:schemeClr val="bg1">
              <a:alpha val="18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2.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 상황</a:t>
            </a:r>
          </a:p>
        </p:txBody>
      </p:sp>
      <p:pic>
        <p:nvPicPr>
          <p:cNvPr id="8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58" y="1971780"/>
            <a:ext cx="1952442" cy="19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908" y="1971780"/>
            <a:ext cx="1952442" cy="19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34" y="1971780"/>
            <a:ext cx="1952442" cy="19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84" y="1971780"/>
            <a:ext cx="1952442" cy="19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42" y="1971780"/>
            <a:ext cx="1952442" cy="19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2.iconfinder.com/data/icons/people-80/96/Picture1-51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692" y="1971780"/>
            <a:ext cx="1952442" cy="19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87345" y="3924223"/>
            <a:ext cx="86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총괄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9957" y="3924223"/>
            <a:ext cx="210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Frontend</a:t>
            </a:r>
            <a:endParaRPr lang="ko-KR" altLang="en-US" sz="32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57231" y="3923725"/>
            <a:ext cx="190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Backend</a:t>
            </a:r>
            <a:endParaRPr lang="ko-KR" altLang="en-US" sz="32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77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159</Words>
  <Application>Microsoft Office PowerPoint</Application>
  <PresentationFormat>와이드스크린</PresentationFormat>
  <Paragraphs>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oht</dc:creator>
  <cp:lastModifiedBy>안준헌</cp:lastModifiedBy>
  <cp:revision>62</cp:revision>
  <dcterms:created xsi:type="dcterms:W3CDTF">2020-02-10T09:26:58Z</dcterms:created>
  <dcterms:modified xsi:type="dcterms:W3CDTF">2020-02-21T01:34:26Z</dcterms:modified>
</cp:coreProperties>
</file>