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DFF"/>
    <a:srgbClr val="0052CC"/>
    <a:srgbClr val="C6A1D7"/>
    <a:srgbClr val="F8F8F8"/>
    <a:srgbClr val="0052AB"/>
    <a:srgbClr val="35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7C087-6E44-4540-83A9-162393A1515F}" v="25" dt="2025-09-15T05:39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5" autoAdjust="0"/>
    <p:restoredTop sz="93912" autoAdjust="0"/>
  </p:normalViewPr>
  <p:slideViewPr>
    <p:cSldViewPr snapToGrid="0">
      <p:cViewPr varScale="1">
        <p:scale>
          <a:sx n="97" d="100"/>
          <a:sy n="97" d="100"/>
        </p:scale>
        <p:origin x="14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휘 안" userId="bc237f67cb5090a6" providerId="LiveId" clId="{D0FB7D46-D8A8-41E1-83E8-749333A12603}"/>
    <pc:docChg chg="undo custSel addSld delSld modSld addMainMaster delMainMaster modMainMaster">
      <pc:chgData name="준휘 안" userId="bc237f67cb5090a6" providerId="LiveId" clId="{D0FB7D46-D8A8-41E1-83E8-749333A12603}" dt="2025-09-17T02:49:20.947" v="2683" actId="1076"/>
      <pc:docMkLst>
        <pc:docMk/>
      </pc:docMkLst>
      <pc:sldChg chg="modSp mod modAnim">
        <pc:chgData name="준휘 안" userId="bc237f67cb5090a6" providerId="LiveId" clId="{D0FB7D46-D8A8-41E1-83E8-749333A12603}" dt="2025-09-16T00:14:58.161" v="694"/>
        <pc:sldMkLst>
          <pc:docMk/>
          <pc:sldMk cId="1767135798" sldId="259"/>
        </pc:sldMkLst>
        <pc:spChg chg="mod">
          <ac:chgData name="준휘 안" userId="bc237f67cb5090a6" providerId="LiveId" clId="{D0FB7D46-D8A8-41E1-83E8-749333A12603}" dt="2025-09-16T00:14:20.739" v="668" actId="1076"/>
          <ac:spMkLst>
            <pc:docMk/>
            <pc:sldMk cId="1767135798" sldId="259"/>
            <ac:spMk id="3" creationId="{5EC6FC5B-7E22-67F2-6D72-D7A20D03C1B1}"/>
          </ac:spMkLst>
        </pc:spChg>
      </pc:sldChg>
      <pc:sldChg chg="addSp delSp modSp add mod modAnim">
        <pc:chgData name="준휘 안" userId="bc237f67cb5090a6" providerId="LiveId" clId="{D0FB7D46-D8A8-41E1-83E8-749333A12603}" dt="2025-09-16T00:50:17.242" v="1215"/>
        <pc:sldMkLst>
          <pc:docMk/>
          <pc:sldMk cId="281093036" sldId="260"/>
        </pc:sldMkLst>
        <pc:spChg chg="mod">
          <ac:chgData name="준휘 안" userId="bc237f67cb5090a6" providerId="LiveId" clId="{D0FB7D46-D8A8-41E1-83E8-749333A12603}" dt="2025-09-16T00:15:37.131" v="697" actId="1076"/>
          <ac:spMkLst>
            <pc:docMk/>
            <pc:sldMk cId="281093036" sldId="260"/>
            <ac:spMk id="2" creationId="{3ADAE83B-F912-7534-1494-185B40E974A9}"/>
          </ac:spMkLst>
        </pc:spChg>
        <pc:spChg chg="add mod">
          <ac:chgData name="준휘 안" userId="bc237f67cb5090a6" providerId="LiveId" clId="{D0FB7D46-D8A8-41E1-83E8-749333A12603}" dt="2025-09-16T00:02:52.925" v="533" actId="1076"/>
          <ac:spMkLst>
            <pc:docMk/>
            <pc:sldMk cId="281093036" sldId="260"/>
            <ac:spMk id="3" creationId="{7FA706F3-15A3-5EF2-3EDE-35481E2B098B}"/>
          </ac:spMkLst>
        </pc:spChg>
        <pc:spChg chg="add mod ord">
          <ac:chgData name="준휘 안" userId="bc237f67cb5090a6" providerId="LiveId" clId="{D0FB7D46-D8A8-41E1-83E8-749333A12603}" dt="2025-09-16T00:04:18.790" v="545" actId="14100"/>
          <ac:spMkLst>
            <pc:docMk/>
            <pc:sldMk cId="281093036" sldId="260"/>
            <ac:spMk id="4" creationId="{CD50396E-EA3C-E06C-42B6-EFF5A6D70A7B}"/>
          </ac:spMkLst>
        </pc:spChg>
        <pc:spChg chg="add mod">
          <ac:chgData name="준휘 안" userId="bc237f67cb5090a6" providerId="LiveId" clId="{D0FB7D46-D8A8-41E1-83E8-749333A12603}" dt="2025-09-16T00:08:13.452" v="649" actId="1076"/>
          <ac:spMkLst>
            <pc:docMk/>
            <pc:sldMk cId="281093036" sldId="260"/>
            <ac:spMk id="6" creationId="{3252A395-9107-B8FF-71EE-C109DE8ADE27}"/>
          </ac:spMkLst>
        </pc:spChg>
        <pc:spChg chg="del mod">
          <ac:chgData name="준휘 안" userId="bc237f67cb5090a6" providerId="LiveId" clId="{D0FB7D46-D8A8-41E1-83E8-749333A12603}" dt="2025-09-16T00:02:26.385" v="528" actId="478"/>
          <ac:spMkLst>
            <pc:docMk/>
            <pc:sldMk cId="281093036" sldId="260"/>
            <ac:spMk id="9" creationId="{028237A4-CD09-4D10-5495-C2F4954B7DBA}"/>
          </ac:spMkLst>
        </pc:spChg>
        <pc:spChg chg="add mod">
          <ac:chgData name="준휘 안" userId="bc237f67cb5090a6" providerId="LiveId" clId="{D0FB7D46-D8A8-41E1-83E8-749333A12603}" dt="2025-09-16T00:50:06.339" v="1214" actId="1076"/>
          <ac:spMkLst>
            <pc:docMk/>
            <pc:sldMk cId="281093036" sldId="260"/>
            <ac:spMk id="10" creationId="{54E161EF-742E-7A72-D1F3-D0EE91A08B36}"/>
          </ac:spMkLst>
        </pc:spChg>
        <pc:spChg chg="add mod ord">
          <ac:chgData name="준휘 안" userId="bc237f67cb5090a6" providerId="LiveId" clId="{D0FB7D46-D8A8-41E1-83E8-749333A12603}" dt="2025-09-16T00:37:57.107" v="968" actId="166"/>
          <ac:spMkLst>
            <pc:docMk/>
            <pc:sldMk cId="281093036" sldId="260"/>
            <ac:spMk id="11" creationId="{E9A105DC-CF68-628A-E165-A56B5D4B1A92}"/>
          </ac:spMkLst>
        </pc:spChg>
        <pc:spChg chg="add mod">
          <ac:chgData name="준휘 안" userId="bc237f67cb5090a6" providerId="LiveId" clId="{D0FB7D46-D8A8-41E1-83E8-749333A12603}" dt="2025-09-16T00:44:44.646" v="1054" actId="207"/>
          <ac:spMkLst>
            <pc:docMk/>
            <pc:sldMk cId="281093036" sldId="260"/>
            <ac:spMk id="12" creationId="{D0C06E40-1BF8-BC39-7F56-7041EA8CB1C7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3" creationId="{CEBFDEF1-A0EE-FDA3-82F7-DDAA4C3872D8}"/>
          </ac:spMkLst>
        </pc:spChg>
        <pc:spChg chg="add mod">
          <ac:chgData name="준휘 안" userId="bc237f67cb5090a6" providerId="LiveId" clId="{D0FB7D46-D8A8-41E1-83E8-749333A12603}" dt="2025-09-16T00:46:48.730" v="1074" actId="1076"/>
          <ac:spMkLst>
            <pc:docMk/>
            <pc:sldMk cId="281093036" sldId="260"/>
            <ac:spMk id="14" creationId="{70862304-77C5-D6D8-BCD6-B73404DEFEE9}"/>
          </ac:spMkLst>
        </pc:spChg>
        <pc:spChg chg="add mod">
          <ac:chgData name="준휘 안" userId="bc237f67cb5090a6" providerId="LiveId" clId="{D0FB7D46-D8A8-41E1-83E8-749333A12603}" dt="2025-09-16T00:02:39.537" v="531" actId="122"/>
          <ac:spMkLst>
            <pc:docMk/>
            <pc:sldMk cId="281093036" sldId="260"/>
            <ac:spMk id="15" creationId="{51B8172F-4709-6821-2D06-86466F70D710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6" creationId="{39ECEFE1-72DD-191F-407A-AC9AD6BFC161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7" creationId="{AABC3BCE-0F28-679F-389F-C7EDCEE97E77}"/>
          </ac:spMkLst>
        </pc:spChg>
        <pc:spChg chg="add mod">
          <ac:chgData name="준휘 안" userId="bc237f67cb5090a6" providerId="LiveId" clId="{D0FB7D46-D8A8-41E1-83E8-749333A12603}" dt="2025-09-16T00:43:23.059" v="1042" actId="14100"/>
          <ac:spMkLst>
            <pc:docMk/>
            <pc:sldMk cId="281093036" sldId="260"/>
            <ac:spMk id="18" creationId="{FFEF01F9-71DF-8BBE-21AD-B0EEF4943E91}"/>
          </ac:spMkLst>
        </pc:spChg>
        <pc:spChg chg="add mod">
          <ac:chgData name="준휘 안" userId="bc237f67cb5090a6" providerId="LiveId" clId="{D0FB7D46-D8A8-41E1-83E8-749333A12603}" dt="2025-09-16T00:05:45.020" v="547" actId="1076"/>
          <ac:spMkLst>
            <pc:docMk/>
            <pc:sldMk cId="281093036" sldId="260"/>
            <ac:spMk id="20" creationId="{E0F9FE61-EECE-1A4B-5FA8-1AB67F056B7B}"/>
          </ac:spMkLst>
        </pc:spChg>
        <pc:spChg chg="add mod ord">
          <ac:chgData name="준휘 안" userId="bc237f67cb5090a6" providerId="LiveId" clId="{D0FB7D46-D8A8-41E1-83E8-749333A12603}" dt="2025-09-16T00:16:23.725" v="698" actId="1076"/>
          <ac:spMkLst>
            <pc:docMk/>
            <pc:sldMk cId="281093036" sldId="260"/>
            <ac:spMk id="21" creationId="{6B310088-3E0E-771F-F052-4C1A0CCEA52D}"/>
          </ac:spMkLst>
        </pc:spChg>
        <pc:spChg chg="add del mod ord">
          <ac:chgData name="준휘 안" userId="bc237f67cb5090a6" providerId="LiveId" clId="{D0FB7D46-D8A8-41E1-83E8-749333A12603}" dt="2025-09-16T00:40:27.485" v="1004" actId="478"/>
          <ac:spMkLst>
            <pc:docMk/>
            <pc:sldMk cId="281093036" sldId="260"/>
            <ac:spMk id="22" creationId="{89B8DCB7-E08F-5A6C-1B91-83C9EFA76533}"/>
          </ac:spMkLst>
        </pc:spChg>
        <pc:spChg chg="add mod">
          <ac:chgData name="준휘 안" userId="bc237f67cb5090a6" providerId="LiveId" clId="{D0FB7D46-D8A8-41E1-83E8-749333A12603}" dt="2025-09-16T00:35:32.682" v="958" actId="208"/>
          <ac:spMkLst>
            <pc:docMk/>
            <pc:sldMk cId="281093036" sldId="260"/>
            <ac:spMk id="23" creationId="{AC33B010-75C9-E442-E9F4-C81833282079}"/>
          </ac:spMkLst>
        </pc:spChg>
        <pc:spChg chg="add del mod">
          <ac:chgData name="준휘 안" userId="bc237f67cb5090a6" providerId="LiveId" clId="{D0FB7D46-D8A8-41E1-83E8-749333A12603}" dt="2025-09-16T00:43:27.115" v="1043" actId="478"/>
          <ac:spMkLst>
            <pc:docMk/>
            <pc:sldMk cId="281093036" sldId="260"/>
            <ac:spMk id="24" creationId="{23B38386-5692-5978-9564-4481543AFCCF}"/>
          </ac:spMkLst>
        </pc:spChg>
        <pc:spChg chg="add del mod">
          <ac:chgData name="준휘 안" userId="bc237f67cb5090a6" providerId="LiveId" clId="{D0FB7D46-D8A8-41E1-83E8-749333A12603}" dt="2025-09-16T00:38:05.302" v="969" actId="478"/>
          <ac:spMkLst>
            <pc:docMk/>
            <pc:sldMk cId="281093036" sldId="260"/>
            <ac:spMk id="25" creationId="{0FC73B91-1BA5-E3CC-8029-A23734F3147B}"/>
          </ac:spMkLst>
        </pc:spChg>
        <pc:spChg chg="add del mod ord">
          <ac:chgData name="준휘 안" userId="bc237f67cb5090a6" providerId="LiveId" clId="{D0FB7D46-D8A8-41E1-83E8-749333A12603}" dt="2025-09-16T00:42:17.475" v="1036" actId="478"/>
          <ac:spMkLst>
            <pc:docMk/>
            <pc:sldMk cId="281093036" sldId="260"/>
            <ac:spMk id="26" creationId="{8E1E888B-E9AD-DD3B-2911-137CC489D533}"/>
          </ac:spMkLst>
        </pc:spChg>
        <pc:spChg chg="add mod">
          <ac:chgData name="준휘 안" userId="bc237f67cb5090a6" providerId="LiveId" clId="{D0FB7D46-D8A8-41E1-83E8-749333A12603}" dt="2025-09-16T00:41:23.505" v="1021" actId="571"/>
          <ac:spMkLst>
            <pc:docMk/>
            <pc:sldMk cId="281093036" sldId="260"/>
            <ac:spMk id="28" creationId="{9A351EC5-E27B-06DE-52AE-1F02FAA8D8BD}"/>
          </ac:spMkLst>
        </pc:spChg>
        <pc:spChg chg="add mod">
          <ac:chgData name="준휘 안" userId="bc237f67cb5090a6" providerId="LiveId" clId="{D0FB7D46-D8A8-41E1-83E8-749333A12603}" dt="2025-09-16T00:41:32.904" v="1025" actId="571"/>
          <ac:spMkLst>
            <pc:docMk/>
            <pc:sldMk cId="281093036" sldId="260"/>
            <ac:spMk id="30" creationId="{B23A7180-9461-41A7-C505-C2CE4E3C2710}"/>
          </ac:spMkLst>
        </pc:spChg>
        <pc:spChg chg="add mod">
          <ac:chgData name="준휘 안" userId="bc237f67cb5090a6" providerId="LiveId" clId="{D0FB7D46-D8A8-41E1-83E8-749333A12603}" dt="2025-09-16T00:44:50.710" v="1055" actId="208"/>
          <ac:spMkLst>
            <pc:docMk/>
            <pc:sldMk cId="281093036" sldId="260"/>
            <ac:spMk id="31" creationId="{04F989B3-50F2-F46D-FB1D-C0199D9C3CE8}"/>
          </ac:spMkLst>
        </pc:spChg>
        <pc:spChg chg="add mod">
          <ac:chgData name="준휘 안" userId="bc237f67cb5090a6" providerId="LiveId" clId="{D0FB7D46-D8A8-41E1-83E8-749333A12603}" dt="2025-09-16T00:44:11.678" v="1053" actId="14100"/>
          <ac:spMkLst>
            <pc:docMk/>
            <pc:sldMk cId="281093036" sldId="260"/>
            <ac:spMk id="32" creationId="{2E83EF40-DC67-0DB5-2952-A47A578205DC}"/>
          </ac:spMkLst>
        </pc:spChg>
        <pc:spChg chg="add mod">
          <ac:chgData name="준휘 안" userId="bc237f67cb5090a6" providerId="LiveId" clId="{D0FB7D46-D8A8-41E1-83E8-749333A12603}" dt="2025-09-16T00:45:22.270" v="1058" actId="208"/>
          <ac:spMkLst>
            <pc:docMk/>
            <pc:sldMk cId="281093036" sldId="260"/>
            <ac:spMk id="33" creationId="{7B7A485D-BD59-2631-F772-55B4A244C789}"/>
          </ac:spMkLst>
        </pc:spChg>
        <pc:spChg chg="add mod">
          <ac:chgData name="준휘 안" userId="bc237f67cb5090a6" providerId="LiveId" clId="{D0FB7D46-D8A8-41E1-83E8-749333A12603}" dt="2025-09-16T00:46:05.723" v="1067" actId="1076"/>
          <ac:spMkLst>
            <pc:docMk/>
            <pc:sldMk cId="281093036" sldId="260"/>
            <ac:spMk id="34" creationId="{0FF23558-79A2-033D-1ECB-BF21826CB241}"/>
          </ac:spMkLst>
        </pc:spChg>
        <pc:spChg chg="add mod">
          <ac:chgData name="준휘 안" userId="bc237f67cb5090a6" providerId="LiveId" clId="{D0FB7D46-D8A8-41E1-83E8-749333A12603}" dt="2025-09-16T00:47:40.410" v="1082" actId="1076"/>
          <ac:spMkLst>
            <pc:docMk/>
            <pc:sldMk cId="281093036" sldId="260"/>
            <ac:spMk id="35" creationId="{3AB65E40-5431-8DD5-662C-BA2DE1AAC37B}"/>
          </ac:spMkLst>
        </pc:spChg>
        <pc:spChg chg="add mod">
          <ac:chgData name="준휘 안" userId="bc237f67cb5090a6" providerId="LiveId" clId="{D0FB7D46-D8A8-41E1-83E8-749333A12603}" dt="2025-09-16T00:47:02.086" v="1076" actId="208"/>
          <ac:spMkLst>
            <pc:docMk/>
            <pc:sldMk cId="281093036" sldId="260"/>
            <ac:spMk id="36" creationId="{B3C76C14-B497-6CBF-1A6F-9B0DB8C7FD8E}"/>
          </ac:spMkLst>
        </pc:spChg>
        <pc:spChg chg="add mod">
          <ac:chgData name="준휘 안" userId="bc237f67cb5090a6" providerId="LiveId" clId="{D0FB7D46-D8A8-41E1-83E8-749333A12603}" dt="2025-09-16T00:48:24.708" v="1091" actId="14100"/>
          <ac:spMkLst>
            <pc:docMk/>
            <pc:sldMk cId="281093036" sldId="260"/>
            <ac:spMk id="37" creationId="{9FC379D0-DB42-BECB-CF10-8465A4E417DC}"/>
          </ac:spMkLst>
        </pc:spChg>
        <pc:spChg chg="add mod">
          <ac:chgData name="준휘 안" userId="bc237f67cb5090a6" providerId="LiveId" clId="{D0FB7D46-D8A8-41E1-83E8-749333A12603}" dt="2025-09-16T00:48:21.694" v="1090" actId="208"/>
          <ac:spMkLst>
            <pc:docMk/>
            <pc:sldMk cId="281093036" sldId="260"/>
            <ac:spMk id="38" creationId="{846B1BDA-21EB-9ECA-19FE-E0293538C4BD}"/>
          </ac:spMkLst>
        </pc:spChg>
        <pc:spChg chg="add mod">
          <ac:chgData name="준휘 안" userId="bc237f67cb5090a6" providerId="LiveId" clId="{D0FB7D46-D8A8-41E1-83E8-749333A12603}" dt="2025-09-16T00:50:02.786" v="1212" actId="1076"/>
          <ac:spMkLst>
            <pc:docMk/>
            <pc:sldMk cId="281093036" sldId="260"/>
            <ac:spMk id="39" creationId="{9F190A5F-74E5-B0A0-6314-499190A31576}"/>
          </ac:spMkLst>
        </pc:spChg>
        <pc:picChg chg="add mod ord">
          <ac:chgData name="준휘 안" userId="bc237f67cb5090a6" providerId="LiveId" clId="{D0FB7D46-D8A8-41E1-83E8-749333A12603}" dt="2025-09-16T00:50:06.339" v="1214" actId="1076"/>
          <ac:picMkLst>
            <pc:docMk/>
            <pc:sldMk cId="281093036" sldId="260"/>
            <ac:picMk id="5" creationId="{E7293A43-D4AF-C3F1-2FAF-142C7B24E5C9}"/>
          </ac:picMkLst>
        </pc:picChg>
        <pc:picChg chg="add mod ord">
          <ac:chgData name="준휘 안" userId="bc237f67cb5090a6" providerId="LiveId" clId="{D0FB7D46-D8A8-41E1-83E8-749333A12603}" dt="2025-09-16T00:02:35.710" v="530" actId="1076"/>
          <ac:picMkLst>
            <pc:docMk/>
            <pc:sldMk cId="281093036" sldId="260"/>
            <ac:picMk id="19" creationId="{4DFFC7D3-7F64-70E9-864C-8CE7ED5577D1}"/>
          </ac:picMkLst>
        </pc:picChg>
        <pc:picChg chg="add mod">
          <ac:chgData name="준휘 안" userId="bc237f67cb5090a6" providerId="LiveId" clId="{D0FB7D46-D8A8-41E1-83E8-749333A12603}" dt="2025-09-16T00:41:23.505" v="1021" actId="571"/>
          <ac:picMkLst>
            <pc:docMk/>
            <pc:sldMk cId="281093036" sldId="260"/>
            <ac:picMk id="27" creationId="{803C2D4C-D444-7481-5D63-A521AAED47A8}"/>
          </ac:picMkLst>
        </pc:picChg>
        <pc:picChg chg="add mod">
          <ac:chgData name="준휘 안" userId="bc237f67cb5090a6" providerId="LiveId" clId="{D0FB7D46-D8A8-41E1-83E8-749333A12603}" dt="2025-09-16T00:41:32.904" v="1025" actId="571"/>
          <ac:picMkLst>
            <pc:docMk/>
            <pc:sldMk cId="281093036" sldId="260"/>
            <ac:picMk id="29" creationId="{393324A9-3D5E-3657-65F1-7B4BCF57741D}"/>
          </ac:picMkLst>
        </pc:picChg>
      </pc:sldChg>
      <pc:sldChg chg="addSp delSp modSp add mod delAnim modAnim">
        <pc:chgData name="준휘 안" userId="bc237f67cb5090a6" providerId="LiveId" clId="{D0FB7D46-D8A8-41E1-83E8-749333A12603}" dt="2025-09-17T01:43:28.372" v="2662"/>
        <pc:sldMkLst>
          <pc:docMk/>
          <pc:sldMk cId="63851764" sldId="261"/>
        </pc:sldMkLst>
        <pc:spChg chg="mod">
          <ac:chgData name="준휘 안" userId="bc237f67cb5090a6" providerId="LiveId" clId="{D0FB7D46-D8A8-41E1-83E8-749333A12603}" dt="2025-09-16T01:03:53.483" v="1257"/>
          <ac:spMkLst>
            <pc:docMk/>
            <pc:sldMk cId="63851764" sldId="261"/>
            <ac:spMk id="2" creationId="{CC7D3CC3-2164-DF4F-3B13-A1E8468110AA}"/>
          </ac:spMkLst>
        </pc:spChg>
        <pc:spChg chg="del">
          <ac:chgData name="준휘 안" userId="bc237f67cb5090a6" providerId="LiveId" clId="{D0FB7D46-D8A8-41E1-83E8-749333A12603}" dt="2025-09-16T01:04:05.794" v="1263" actId="478"/>
          <ac:spMkLst>
            <pc:docMk/>
            <pc:sldMk cId="63851764" sldId="261"/>
            <ac:spMk id="3" creationId="{947E6375-6107-C165-07E8-EEAAAED21598}"/>
          </ac:spMkLst>
        </pc:spChg>
        <pc:spChg chg="add mod">
          <ac:chgData name="준휘 안" userId="bc237f67cb5090a6" providerId="LiveId" clId="{D0FB7D46-D8A8-41E1-83E8-749333A12603}" dt="2025-09-17T01:23:09.282" v="2477" actId="113"/>
          <ac:spMkLst>
            <pc:docMk/>
            <pc:sldMk cId="63851764" sldId="261"/>
            <ac:spMk id="3" creationId="{9E4AEA03-CF9D-C088-1DBC-02CD0385D318}"/>
          </ac:spMkLst>
        </pc:spChg>
        <pc:spChg chg="add mod">
          <ac:chgData name="준휘 안" userId="bc237f67cb5090a6" providerId="LiveId" clId="{D0FB7D46-D8A8-41E1-83E8-749333A12603}" dt="2025-09-17T01:23:05.028" v="2475" actId="1076"/>
          <ac:spMkLst>
            <pc:docMk/>
            <pc:sldMk cId="63851764" sldId="261"/>
            <ac:spMk id="4" creationId="{0C6DC99F-507D-9905-41B1-E030040F9618}"/>
          </ac:spMkLst>
        </pc:spChg>
        <pc:spChg chg="del">
          <ac:chgData name="준휘 안" userId="bc237f67cb5090a6" providerId="LiveId" clId="{D0FB7D46-D8A8-41E1-83E8-749333A12603}" dt="2025-09-16T01:17:07.756" v="1272" actId="478"/>
          <ac:spMkLst>
            <pc:docMk/>
            <pc:sldMk cId="63851764" sldId="261"/>
            <ac:spMk id="4" creationId="{84B31734-D8F8-52BC-D234-909046F5889A}"/>
          </ac:spMkLst>
        </pc:spChg>
        <pc:spChg chg="add">
          <ac:chgData name="준휘 안" userId="bc237f67cb5090a6" providerId="LiveId" clId="{D0FB7D46-D8A8-41E1-83E8-749333A12603}" dt="2025-09-17T01:21:09.009" v="2405"/>
          <ac:spMkLst>
            <pc:docMk/>
            <pc:sldMk cId="63851764" sldId="261"/>
            <ac:spMk id="5" creationId="{DC3CB569-38F6-F9E4-67B7-EA6234CCD2D3}"/>
          </ac:spMkLst>
        </pc:spChg>
        <pc:spChg chg="del mod">
          <ac:chgData name="준휘 안" userId="bc237f67cb5090a6" providerId="LiveId" clId="{D0FB7D46-D8A8-41E1-83E8-749333A12603}" dt="2025-09-16T01:04:08.990" v="1266" actId="478"/>
          <ac:spMkLst>
            <pc:docMk/>
            <pc:sldMk cId="63851764" sldId="261"/>
            <ac:spMk id="6" creationId="{400E86C5-1C70-33C2-B091-7DC7B3FAF78A}"/>
          </ac:spMkLst>
        </pc:spChg>
        <pc:spChg chg="del">
          <ac:chgData name="준휘 안" userId="bc237f67cb5090a6" providerId="LiveId" clId="{D0FB7D46-D8A8-41E1-83E8-749333A12603}" dt="2025-09-16T01:04:11.440" v="1267" actId="478"/>
          <ac:spMkLst>
            <pc:docMk/>
            <pc:sldMk cId="63851764" sldId="261"/>
            <ac:spMk id="10" creationId="{E1F284C9-917B-62DE-64AC-6003A08D3B10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1" creationId="{0AA5C4E2-C7FD-F170-2604-FAD555524159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2" creationId="{404769D2-BFE9-E1F2-98B2-4AE19706A597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4" creationId="{0DEB5F8F-28DB-B011-E6E3-98A48294255E}"/>
          </ac:spMkLst>
        </pc:spChg>
        <pc:spChg chg="del mod">
          <ac:chgData name="준휘 안" userId="bc237f67cb5090a6" providerId="LiveId" clId="{D0FB7D46-D8A8-41E1-83E8-749333A12603}" dt="2025-09-16T01:04:01.522" v="1260" actId="478"/>
          <ac:spMkLst>
            <pc:docMk/>
            <pc:sldMk cId="63851764" sldId="261"/>
            <ac:spMk id="15" creationId="{47FD7D97-9693-8264-AC37-3E6BA6342D26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8" creationId="{344983AF-2C13-040A-F07A-B8F12CFD69ED}"/>
          </ac:spMkLst>
        </pc:spChg>
        <pc:spChg chg="del mod">
          <ac:chgData name="준휘 안" userId="bc237f67cb5090a6" providerId="LiveId" clId="{D0FB7D46-D8A8-41E1-83E8-749333A12603}" dt="2025-09-16T01:04:04.052" v="1262" actId="478"/>
          <ac:spMkLst>
            <pc:docMk/>
            <pc:sldMk cId="63851764" sldId="261"/>
            <ac:spMk id="20" creationId="{9D7A0A70-AAA2-AC33-EE34-C7E8A8677CEC}"/>
          </ac:spMkLst>
        </pc:spChg>
        <pc:spChg chg="del">
          <ac:chgData name="준휘 안" userId="bc237f67cb5090a6" providerId="LiveId" clId="{D0FB7D46-D8A8-41E1-83E8-749333A12603}" dt="2025-09-16T01:17:06.790" v="1271" actId="478"/>
          <ac:spMkLst>
            <pc:docMk/>
            <pc:sldMk cId="63851764" sldId="261"/>
            <ac:spMk id="21" creationId="{5D246134-7546-5FAC-9942-9B96B2970AC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2" creationId="{372C8AF6-6704-8D28-2E7F-F4604CD56C48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3" creationId="{30F49751-FB0D-73A1-125C-0A5C7FFC96D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2" creationId="{682FE89D-F761-04DA-A106-463A0DBA08BF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4" creationId="{F4E0F846-065F-7621-CED5-6D13B2EB633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6" creationId="{EC17FDA0-D255-C445-32D7-664A7AC04BB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8" creationId="{968359E6-1906-4A9E-9616-33E50CB22E28}"/>
          </ac:spMkLst>
        </pc:spChg>
        <pc:spChg chg="del mod">
          <ac:chgData name="준휘 안" userId="bc237f67cb5090a6" providerId="LiveId" clId="{D0FB7D46-D8A8-41E1-83E8-749333A12603}" dt="2025-09-16T01:04:32.637" v="1270" actId="478"/>
          <ac:spMkLst>
            <pc:docMk/>
            <pc:sldMk cId="63851764" sldId="261"/>
            <ac:spMk id="39" creationId="{520D0D50-627E-1634-0630-181AB35036EB}"/>
          </ac:spMkLst>
        </pc:spChg>
        <pc:picChg chg="del">
          <ac:chgData name="준휘 안" userId="bc237f67cb5090a6" providerId="LiveId" clId="{D0FB7D46-D8A8-41E1-83E8-749333A12603}" dt="2025-09-16T01:04:06.584" v="1264" actId="478"/>
          <ac:picMkLst>
            <pc:docMk/>
            <pc:sldMk cId="63851764" sldId="261"/>
            <ac:picMk id="5" creationId="{DA0BB351-EA91-3552-019C-D885428477DF}"/>
          </ac:picMkLst>
        </pc:picChg>
        <pc:picChg chg="del">
          <ac:chgData name="준휘 안" userId="bc237f67cb5090a6" providerId="LiveId" clId="{D0FB7D46-D8A8-41E1-83E8-749333A12603}" dt="2025-09-16T01:03:58.614" v="1258" actId="478"/>
          <ac:picMkLst>
            <pc:docMk/>
            <pc:sldMk cId="63851764" sldId="261"/>
            <ac:picMk id="19" creationId="{E46C1E1C-F9D9-38D3-0B81-389272D55461}"/>
          </ac:picMkLst>
        </pc:picChg>
      </pc:sldChg>
      <pc:sldChg chg="addSp delSp modSp add del mod">
        <pc:chgData name="준휘 안" userId="bc237f67cb5090a6" providerId="LiveId" clId="{D0FB7D46-D8A8-41E1-83E8-749333A12603}" dt="2025-09-16T00:13:17.318" v="656" actId="47"/>
        <pc:sldMkLst>
          <pc:docMk/>
          <pc:sldMk cId="1617107594" sldId="261"/>
        </pc:sldMkLst>
      </pc:sldChg>
      <pc:sldChg chg="addSp delSp modSp add mod modAnim">
        <pc:chgData name="준휘 안" userId="bc237f67cb5090a6" providerId="LiveId" clId="{D0FB7D46-D8A8-41E1-83E8-749333A12603}" dt="2025-09-17T01:49:28.600" v="2666" actId="1076"/>
        <pc:sldMkLst>
          <pc:docMk/>
          <pc:sldMk cId="2898433343" sldId="262"/>
        </pc:sldMkLst>
        <pc:spChg chg="mod">
          <ac:chgData name="준휘 안" userId="bc237f67cb5090a6" providerId="LiveId" clId="{D0FB7D46-D8A8-41E1-83E8-749333A12603}" dt="2025-09-16T01:42:22.066" v="1604"/>
          <ac:spMkLst>
            <pc:docMk/>
            <pc:sldMk cId="2898433343" sldId="262"/>
            <ac:spMk id="2" creationId="{92DF220D-505E-553B-A2F1-0B51800983DD}"/>
          </ac:spMkLst>
        </pc:spChg>
        <pc:spChg chg="add mod">
          <ac:chgData name="준휘 안" userId="bc237f67cb5090a6" providerId="LiveId" clId="{D0FB7D46-D8A8-41E1-83E8-749333A12603}" dt="2025-09-16T02:08:31.764" v="1742" actId="1076"/>
          <ac:spMkLst>
            <pc:docMk/>
            <pc:sldMk cId="2898433343" sldId="262"/>
            <ac:spMk id="3" creationId="{9C23CBCF-A2AE-1A53-C573-BAEE0FF41D4D}"/>
          </ac:spMkLst>
        </pc:spChg>
        <pc:spChg chg="add del">
          <ac:chgData name="준휘 안" userId="bc237f67cb5090a6" providerId="LiveId" clId="{D0FB7D46-D8A8-41E1-83E8-749333A12603}" dt="2025-09-16T01:26:00.077" v="1426" actId="11529"/>
          <ac:spMkLst>
            <pc:docMk/>
            <pc:sldMk cId="2898433343" sldId="262"/>
            <ac:spMk id="12" creationId="{E2FEB3EB-4E40-6B9D-4E47-CE3CAD62B2D7}"/>
          </ac:spMkLst>
        </pc:spChg>
        <pc:spChg chg="add del mod">
          <ac:chgData name="준휘 안" userId="bc237f67cb5090a6" providerId="LiveId" clId="{D0FB7D46-D8A8-41E1-83E8-749333A12603}" dt="2025-09-16T01:28:43.356" v="1463" actId="478"/>
          <ac:spMkLst>
            <pc:docMk/>
            <pc:sldMk cId="2898433343" sldId="262"/>
            <ac:spMk id="13" creationId="{0D7F3F8C-C73E-E0FD-B509-32ED280DD576}"/>
          </ac:spMkLst>
        </pc:spChg>
        <pc:spChg chg="add del mod">
          <ac:chgData name="준휘 안" userId="bc237f67cb5090a6" providerId="LiveId" clId="{D0FB7D46-D8A8-41E1-83E8-749333A12603}" dt="2025-09-16T01:34:48.806" v="1512" actId="478"/>
          <ac:spMkLst>
            <pc:docMk/>
            <pc:sldMk cId="2898433343" sldId="262"/>
            <ac:spMk id="14" creationId="{3F4F8C94-88CD-A66A-07FD-517FF5F689C6}"/>
          </ac:spMkLst>
        </pc:spChg>
        <pc:spChg chg="add mod">
          <ac:chgData name="준휘 안" userId="bc237f67cb5090a6" providerId="LiveId" clId="{D0FB7D46-D8A8-41E1-83E8-749333A12603}" dt="2025-09-16T02:08:34.768" v="1743" actId="1076"/>
          <ac:spMkLst>
            <pc:docMk/>
            <pc:sldMk cId="2898433343" sldId="262"/>
            <ac:spMk id="17" creationId="{F2DF933D-AFF1-C7BC-6989-C2CE1037060C}"/>
          </ac:spMkLst>
        </pc:spChg>
        <pc:spChg chg="add mod">
          <ac:chgData name="준휘 안" userId="bc237f67cb5090a6" providerId="LiveId" clId="{D0FB7D46-D8A8-41E1-83E8-749333A12603}" dt="2025-09-16T02:08:37.990" v="1744" actId="1076"/>
          <ac:spMkLst>
            <pc:docMk/>
            <pc:sldMk cId="2898433343" sldId="262"/>
            <ac:spMk id="34" creationId="{8656D868-8BCE-59F3-2A5E-46683159C17F}"/>
          </ac:spMkLst>
        </pc:spChg>
        <pc:spChg chg="add mod">
          <ac:chgData name="준휘 안" userId="bc237f67cb5090a6" providerId="LiveId" clId="{D0FB7D46-D8A8-41E1-83E8-749333A12603}" dt="2025-09-16T02:08:43.926" v="1745" actId="1076"/>
          <ac:spMkLst>
            <pc:docMk/>
            <pc:sldMk cId="2898433343" sldId="262"/>
            <ac:spMk id="37" creationId="{78AF69C4-41BA-184F-1402-76EB823933B8}"/>
          </ac:spMkLst>
        </pc:spChg>
        <pc:picChg chg="add mod">
          <ac:chgData name="준휘 안" userId="bc237f67cb5090a6" providerId="LiveId" clId="{D0FB7D46-D8A8-41E1-83E8-749333A12603}" dt="2025-09-16T02:03:53.088" v="1692" actId="1076"/>
          <ac:picMkLst>
            <pc:docMk/>
            <pc:sldMk cId="2898433343" sldId="262"/>
            <ac:picMk id="5" creationId="{7D5524EF-FB03-5BB9-D1DB-E308C08A4048}"/>
          </ac:picMkLst>
        </pc:picChg>
        <pc:picChg chg="add mod">
          <ac:chgData name="준휘 안" userId="bc237f67cb5090a6" providerId="LiveId" clId="{D0FB7D46-D8A8-41E1-83E8-749333A12603}" dt="2025-09-16T02:05:31.683" v="1700" actId="1076"/>
          <ac:picMkLst>
            <pc:docMk/>
            <pc:sldMk cId="2898433343" sldId="262"/>
            <ac:picMk id="7" creationId="{1862583F-3E02-A328-064A-5E7DF5DB6F14}"/>
          </ac:picMkLst>
        </pc:picChg>
        <pc:picChg chg="add mod ord">
          <ac:chgData name="준휘 안" userId="bc237f67cb5090a6" providerId="LiveId" clId="{D0FB7D46-D8A8-41E1-83E8-749333A12603}" dt="2025-09-16T02:05:37.520" v="1704" actId="1076"/>
          <ac:picMkLst>
            <pc:docMk/>
            <pc:sldMk cId="2898433343" sldId="262"/>
            <ac:picMk id="9" creationId="{9045D4A3-67AB-38E8-11C6-7FDD65D6B67A}"/>
          </ac:picMkLst>
        </pc:picChg>
        <pc:picChg chg="add del mod ord">
          <ac:chgData name="준휘 안" userId="bc237f67cb5090a6" providerId="LiveId" clId="{D0FB7D46-D8A8-41E1-83E8-749333A12603}" dt="2025-09-16T01:28:44.287" v="1464" actId="478"/>
          <ac:picMkLst>
            <pc:docMk/>
            <pc:sldMk cId="2898433343" sldId="262"/>
            <ac:picMk id="11" creationId="{009958B1-BC8E-7D1E-D5C9-BA81F32C28C7}"/>
          </ac:picMkLst>
        </pc:picChg>
        <pc:picChg chg="add mod">
          <ac:chgData name="준휘 안" userId="bc237f67cb5090a6" providerId="LiveId" clId="{D0FB7D46-D8A8-41E1-83E8-749333A12603}" dt="2025-09-16T02:05:33.792" v="1701" actId="1076"/>
          <ac:picMkLst>
            <pc:docMk/>
            <pc:sldMk cId="2898433343" sldId="262"/>
            <ac:picMk id="16" creationId="{BB4F0D92-8CB7-20A9-87D1-E275ABBA8422}"/>
          </ac:picMkLst>
        </pc:picChg>
        <pc:picChg chg="add mod">
          <ac:chgData name="준휘 안" userId="bc237f67cb5090a6" providerId="LiveId" clId="{D0FB7D46-D8A8-41E1-83E8-749333A12603}" dt="2025-09-16T02:05:38.864" v="1705" actId="1076"/>
          <ac:picMkLst>
            <pc:docMk/>
            <pc:sldMk cId="2898433343" sldId="262"/>
            <ac:picMk id="19" creationId="{0AEFDBFE-D52F-0D56-39A1-47340B32830E}"/>
          </ac:picMkLst>
        </pc:picChg>
        <pc:picChg chg="add del mod">
          <ac:chgData name="준휘 안" userId="bc237f67cb5090a6" providerId="LiveId" clId="{D0FB7D46-D8A8-41E1-83E8-749333A12603}" dt="2025-09-16T02:07:13.113" v="1714" actId="478"/>
          <ac:picMkLst>
            <pc:docMk/>
            <pc:sldMk cId="2898433343" sldId="262"/>
            <ac:picMk id="21" creationId="{8251100D-4FD4-5308-548D-A245537B4E94}"/>
          </ac:picMkLst>
        </pc:picChg>
        <pc:picChg chg="add mod">
          <ac:chgData name="준휘 안" userId="bc237f67cb5090a6" providerId="LiveId" clId="{D0FB7D46-D8A8-41E1-83E8-749333A12603}" dt="2025-09-16T02:03:54.043" v="1697" actId="1076"/>
          <ac:picMkLst>
            <pc:docMk/>
            <pc:sldMk cId="2898433343" sldId="262"/>
            <ac:picMk id="23" creationId="{096445D0-4ADD-1C93-CF55-6E828BD1DDFF}"/>
          </ac:picMkLst>
        </pc:picChg>
        <pc:picChg chg="add del mod">
          <ac:chgData name="준휘 안" userId="bc237f67cb5090a6" providerId="LiveId" clId="{D0FB7D46-D8A8-41E1-83E8-749333A12603}" dt="2025-09-16T01:36:22.337" v="1531" actId="478"/>
          <ac:picMkLst>
            <pc:docMk/>
            <pc:sldMk cId="2898433343" sldId="262"/>
            <ac:picMk id="25" creationId="{4DE9A711-0EFE-46CA-7D7A-3FA148C0E123}"/>
          </ac:picMkLst>
        </pc:picChg>
        <pc:picChg chg="add mod">
          <ac:chgData name="준휘 안" userId="bc237f67cb5090a6" providerId="LiveId" clId="{D0FB7D46-D8A8-41E1-83E8-749333A12603}" dt="2025-09-16T02:03:53.273" v="1693" actId="1076"/>
          <ac:picMkLst>
            <pc:docMk/>
            <pc:sldMk cId="2898433343" sldId="262"/>
            <ac:picMk id="27" creationId="{43C92F1F-B18D-6A93-2A58-02206443D743}"/>
          </ac:picMkLst>
        </pc:picChg>
        <pc:picChg chg="add mod">
          <ac:chgData name="준휘 안" userId="bc237f67cb5090a6" providerId="LiveId" clId="{D0FB7D46-D8A8-41E1-83E8-749333A12603}" dt="2025-09-17T01:49:28.600" v="2666" actId="1076"/>
          <ac:picMkLst>
            <pc:docMk/>
            <pc:sldMk cId="2898433343" sldId="262"/>
            <ac:picMk id="29" creationId="{EB613940-72EC-261D-ADB2-EC49147FA926}"/>
          </ac:picMkLst>
        </pc:picChg>
        <pc:picChg chg="add mod">
          <ac:chgData name="준휘 안" userId="bc237f67cb5090a6" providerId="LiveId" clId="{D0FB7D46-D8A8-41E1-83E8-749333A12603}" dt="2025-09-16T02:06:44.177" v="1711" actId="1076"/>
          <ac:picMkLst>
            <pc:docMk/>
            <pc:sldMk cId="2898433343" sldId="262"/>
            <ac:picMk id="31" creationId="{A75E4BA4-F8AC-8523-1B6A-8CF5B6675CF8}"/>
          </ac:picMkLst>
        </pc:picChg>
        <pc:picChg chg="add mod">
          <ac:chgData name="준휘 안" userId="bc237f67cb5090a6" providerId="LiveId" clId="{D0FB7D46-D8A8-41E1-83E8-749333A12603}" dt="2025-09-16T02:06:49.102" v="1712" actId="1076"/>
          <ac:picMkLst>
            <pc:docMk/>
            <pc:sldMk cId="2898433343" sldId="262"/>
            <ac:picMk id="33" creationId="{79221D92-BC1A-595C-BBEB-022461E85BC4}"/>
          </ac:picMkLst>
        </pc:picChg>
        <pc:picChg chg="add mod">
          <ac:chgData name="준휘 안" userId="bc237f67cb5090a6" providerId="LiveId" clId="{D0FB7D46-D8A8-41E1-83E8-749333A12603}" dt="2025-09-16T02:06:30.709" v="1709" actId="1076"/>
          <ac:picMkLst>
            <pc:docMk/>
            <pc:sldMk cId="2898433343" sldId="262"/>
            <ac:picMk id="36" creationId="{75A0EA69-5D6B-2FE8-2D69-8C04A3693C6F}"/>
          </ac:picMkLst>
        </pc:picChg>
      </pc:sldChg>
      <pc:sldChg chg="addSp delSp modSp add mod modAnim">
        <pc:chgData name="준휘 안" userId="bc237f67cb5090a6" providerId="LiveId" clId="{D0FB7D46-D8A8-41E1-83E8-749333A12603}" dt="2025-09-16T02:32:44.472" v="2070" actId="1076"/>
        <pc:sldMkLst>
          <pc:docMk/>
          <pc:sldMk cId="1565920612" sldId="263"/>
        </pc:sldMkLst>
        <pc:spChg chg="mod">
          <ac:chgData name="준휘 안" userId="bc237f67cb5090a6" providerId="LiveId" clId="{D0FB7D46-D8A8-41E1-83E8-749333A12603}" dt="2025-09-16T02:08:49.594" v="1746" actId="120"/>
          <ac:spMkLst>
            <pc:docMk/>
            <pc:sldMk cId="1565920612" sldId="263"/>
            <ac:spMk id="2" creationId="{1E827006-BAF6-7C80-5D9E-4788A0060636}"/>
          </ac:spMkLst>
        </pc:spChg>
        <pc:spChg chg="add mod">
          <ac:chgData name="준휘 안" userId="bc237f67cb5090a6" providerId="LiveId" clId="{D0FB7D46-D8A8-41E1-83E8-749333A12603}" dt="2025-09-16T01:22:34.375" v="1349"/>
          <ac:spMkLst>
            <pc:docMk/>
            <pc:sldMk cId="1565920612" sldId="263"/>
            <ac:spMk id="3" creationId="{8E50AE11-DEEA-F260-2443-60E7392E2E16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4" creationId="{ADF3AAB2-0096-22B4-8529-8221730F471B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7" creationId="{28B1F64A-5501-F2A9-1206-9C8F37E2D89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9" creationId="{24827B75-C074-0FE7-3960-90BA38E7ACF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12" creationId="{683E46AE-A6DB-B2FB-33AC-C76376981483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3" creationId="{24D16434-F2F5-65DF-12BE-F3EDA4C05560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6" creationId="{E9550845-CA7C-64FC-C86B-EDE596158D33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17" creationId="{C38C7020-D4EB-CC49-16FB-DE8CD43D460F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20" creationId="{599A9E2E-6AEF-4294-E8C2-5EC7EE866A85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1" creationId="{036F0F0D-F70D-BBFE-B0F4-6AB47F7F6E0E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4" creationId="{A0F97684-27F2-20F7-7C3D-04DC4A18C7E2}"/>
          </ac:spMkLst>
        </pc:spChg>
        <pc:picChg chg="add mod ord">
          <ac:chgData name="준휘 안" userId="bc237f67cb5090a6" providerId="LiveId" clId="{D0FB7D46-D8A8-41E1-83E8-749333A12603}" dt="2025-09-16T02:25:02.691" v="1999" actId="1076"/>
          <ac:picMkLst>
            <pc:docMk/>
            <pc:sldMk cId="1565920612" sldId="263"/>
            <ac:picMk id="6" creationId="{67D01F1E-27A2-BBB0-1497-B0EA5FAF2E2F}"/>
          </ac:picMkLst>
        </pc:picChg>
        <pc:picChg chg="add del mod">
          <ac:chgData name="준휘 안" userId="bc237f67cb5090a6" providerId="LiveId" clId="{D0FB7D46-D8A8-41E1-83E8-749333A12603}" dt="2025-09-16T02:13:51.686" v="1797" actId="478"/>
          <ac:picMkLst>
            <pc:docMk/>
            <pc:sldMk cId="1565920612" sldId="263"/>
            <ac:picMk id="8" creationId="{4B3F2399-8FA7-CA76-9022-C48B07E885F7}"/>
          </ac:picMkLst>
        </pc:picChg>
        <pc:picChg chg="add mod ord">
          <ac:chgData name="준휘 안" userId="bc237f67cb5090a6" providerId="LiveId" clId="{D0FB7D46-D8A8-41E1-83E8-749333A12603}" dt="2025-09-16T02:25:27.516" v="2001" actId="1076"/>
          <ac:picMkLst>
            <pc:docMk/>
            <pc:sldMk cId="1565920612" sldId="263"/>
            <ac:picMk id="11" creationId="{5ACAC1DC-7414-397D-2D62-CD5F787DE973}"/>
          </ac:picMkLst>
        </pc:picChg>
        <pc:picChg chg="add mod">
          <ac:chgData name="준휘 안" userId="bc237f67cb5090a6" providerId="LiveId" clId="{D0FB7D46-D8A8-41E1-83E8-749333A12603}" dt="2025-09-16T02:32:23.566" v="2068" actId="1076"/>
          <ac:picMkLst>
            <pc:docMk/>
            <pc:sldMk cId="1565920612" sldId="263"/>
            <ac:picMk id="15" creationId="{189483E8-361D-4845-65A1-36E542978DEC}"/>
          </ac:picMkLst>
        </pc:picChg>
        <pc:picChg chg="add mod">
          <ac:chgData name="준휘 안" userId="bc237f67cb5090a6" providerId="LiveId" clId="{D0FB7D46-D8A8-41E1-83E8-749333A12603}" dt="2025-09-16T02:32:35.378" v="2069" actId="1076"/>
          <ac:picMkLst>
            <pc:docMk/>
            <pc:sldMk cId="1565920612" sldId="263"/>
            <ac:picMk id="19" creationId="{A4ADD6A9-C387-2E8B-7AD0-A6FF5ECEACA6}"/>
          </ac:picMkLst>
        </pc:picChg>
        <pc:picChg chg="add mod">
          <ac:chgData name="준휘 안" userId="bc237f67cb5090a6" providerId="LiveId" clId="{D0FB7D46-D8A8-41E1-83E8-749333A12603}" dt="2025-09-16T02:32:44.472" v="2070" actId="1076"/>
          <ac:picMkLst>
            <pc:docMk/>
            <pc:sldMk cId="1565920612" sldId="263"/>
            <ac:picMk id="23" creationId="{5E397CFC-343D-B598-1130-700A3C3CDABB}"/>
          </ac:picMkLst>
        </pc:picChg>
      </pc:sldChg>
      <pc:sldChg chg="add del">
        <pc:chgData name="준휘 안" userId="bc237f67cb5090a6" providerId="LiveId" clId="{D0FB7D46-D8A8-41E1-83E8-749333A12603}" dt="2025-09-16T01:17:38.348" v="1320" actId="47"/>
        <pc:sldMkLst>
          <pc:docMk/>
          <pc:sldMk cId="2432328846" sldId="263"/>
        </pc:sldMkLst>
      </pc:sldChg>
      <pc:sldChg chg="addSp delSp modSp add mod">
        <pc:chgData name="준휘 안" userId="bc237f67cb5090a6" providerId="LiveId" clId="{D0FB7D46-D8A8-41E1-83E8-749333A12603}" dt="2025-09-17T02:04:32.258" v="2678" actId="14100"/>
        <pc:sldMkLst>
          <pc:docMk/>
          <pc:sldMk cId="3473539679" sldId="264"/>
        </pc:sldMkLst>
        <pc:spChg chg="mod">
          <ac:chgData name="준휘 안" userId="bc237f67cb5090a6" providerId="LiveId" clId="{D0FB7D46-D8A8-41E1-83E8-749333A12603}" dt="2025-09-16T02:24:46.880" v="1998"/>
          <ac:spMkLst>
            <pc:docMk/>
            <pc:sldMk cId="3473539679" sldId="264"/>
            <ac:spMk id="2" creationId="{C819D552-DF41-B883-C6B8-9478378E19B3}"/>
          </ac:spMkLst>
        </pc:spChg>
        <pc:spChg chg="add del mod ord">
          <ac:chgData name="준휘 안" userId="bc237f67cb5090a6" providerId="LiveId" clId="{D0FB7D46-D8A8-41E1-83E8-749333A12603}" dt="2025-09-16T02:33:52.489" v="2076" actId="478"/>
          <ac:spMkLst>
            <pc:docMk/>
            <pc:sldMk cId="3473539679" sldId="264"/>
            <ac:spMk id="3" creationId="{035FCF19-1666-6273-CDC3-03FA79D9479B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3" creationId="{36890218-A9F6-3320-2D4E-611ABF7752D7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4" creationId="{443500BE-0CC7-FD28-8144-3D9E2D591AC8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4" creationId="{CF9FD515-9985-9546-ED2E-E8D90F51769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5" creationId="{10746A1B-086C-6095-D189-CCCE50EC57C6}"/>
          </ac:spMkLst>
        </pc:spChg>
        <pc:spChg chg="add del">
          <ac:chgData name="준휘 안" userId="bc237f67cb5090a6" providerId="LiveId" clId="{D0FB7D46-D8A8-41E1-83E8-749333A12603}" dt="2025-09-16T02:33:15.498" v="2072" actId="478"/>
          <ac:spMkLst>
            <pc:docMk/>
            <pc:sldMk cId="3473539679" sldId="264"/>
            <ac:spMk id="5" creationId="{C56D5F1B-601E-2CA6-D925-CD46B28A0E5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6" creationId="{E0874BBA-5CE7-3B53-0961-DBE786C8FFD4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7" creationId="{71F4283E-170C-DE0C-0D15-C5D57BA2AA6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7" creationId="{D8E2F626-2EF8-7164-A479-4DC308A1F54C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8" creationId="{4CF643BC-484A-53AF-4D23-CD3208DDE805}"/>
          </ac:spMkLst>
        </pc:spChg>
        <pc:spChg chg="add del mod">
          <ac:chgData name="준휘 안" userId="bc237f67cb5090a6" providerId="LiveId" clId="{D0FB7D46-D8A8-41E1-83E8-749333A12603}" dt="2025-09-16T02:34:09.434" v="2078" actId="478"/>
          <ac:spMkLst>
            <pc:docMk/>
            <pc:sldMk cId="3473539679" sldId="264"/>
            <ac:spMk id="8" creationId="{9CA56813-F204-966E-61E1-BE79DF2456E7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9" creationId="{1512DF12-8F1B-3157-270B-B3E926F47F7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9" creationId="{784E7DCA-67D6-F01B-2826-6208B01B53B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10" creationId="{8BDC55AE-3C78-643E-91B1-060AACA4CC3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1" creationId="{AD9F6845-F149-9EC7-AB45-CBB5CCF0D67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2" creationId="{0F0878B7-6517-B980-7D85-CE4101D2EDD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2" creationId="{6E6CB2A8-38CA-AF52-47EC-9D6FD8379C76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3" creationId="{5DAEBB95-769B-8B2B-F453-78C4D9A898A8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3" creationId="{C5E014ED-6CBC-8948-FE71-CEFCB6B8AD17}"/>
          </ac:spMkLst>
        </pc:spChg>
        <pc:spChg chg="add del mod">
          <ac:chgData name="준휘 안" userId="bc237f67cb5090a6" providerId="LiveId" clId="{D0FB7D46-D8A8-41E1-83E8-749333A12603}" dt="2025-09-16T02:34:48.851" v="2089" actId="478"/>
          <ac:spMkLst>
            <pc:docMk/>
            <pc:sldMk cId="3473539679" sldId="264"/>
            <ac:spMk id="14" creationId="{B71858E2-F015-1E02-086E-5A7309C5107D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6" creationId="{ADE9712F-F7C3-3E4D-D293-088BEE3A370F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7" creationId="{EFB05890-AEC6-C62A-2965-D30C2E4435C8}"/>
          </ac:spMkLst>
        </pc:spChg>
        <pc:spChg chg="add del mod">
          <ac:chgData name="준휘 안" userId="bc237f67cb5090a6" providerId="LiveId" clId="{D0FB7D46-D8A8-41E1-83E8-749333A12603}" dt="2025-09-16T02:34:48.487" v="2088" actId="478"/>
          <ac:spMkLst>
            <pc:docMk/>
            <pc:sldMk cId="3473539679" sldId="264"/>
            <ac:spMk id="18" creationId="{87195011-B18D-6A44-01A8-7DFF225594BB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0" creationId="{F2F0B76C-CFD3-27E9-13B1-1CFF5D7E67BC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1" creationId="{49C8D3E1-FB1E-3C2E-0962-6E43C2F5857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2" creationId="{D0758B2A-9414-56F1-5A26-C2EE790B216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4" creationId="{F00D712C-AA0D-A3B1-9F72-3B6082B1F2C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5" creationId="{5A4D30CD-B66C-2362-158C-CF1029397F3C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6" creationId="{8A8A68DA-D4E1-AA8E-717F-430E84FCF56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7" creationId="{F2BA50C1-8B30-6794-0240-1273B5972A85}"/>
          </ac:spMkLst>
        </pc:spChg>
        <pc:spChg chg="add mod">
          <ac:chgData name="준휘 안" userId="bc237f67cb5090a6" providerId="LiveId" clId="{D0FB7D46-D8A8-41E1-83E8-749333A12603}" dt="2025-09-16T02:37:06.046" v="2112" actId="1076"/>
          <ac:spMkLst>
            <pc:docMk/>
            <pc:sldMk cId="3473539679" sldId="264"/>
            <ac:spMk id="28" creationId="{A09B4BCE-9B30-F7E6-7EFE-2568F92F7AF0}"/>
          </ac:spMkLst>
        </pc:spChg>
        <pc:spChg chg="add mod">
          <ac:chgData name="준휘 안" userId="bc237f67cb5090a6" providerId="LiveId" clId="{D0FB7D46-D8A8-41E1-83E8-749333A12603}" dt="2025-09-16T02:37:25.371" v="2114" actId="1076"/>
          <ac:spMkLst>
            <pc:docMk/>
            <pc:sldMk cId="3473539679" sldId="264"/>
            <ac:spMk id="29" creationId="{31B5999D-D277-02FD-B0E1-8D2FF102B812}"/>
          </ac:spMkLst>
        </pc:spChg>
        <pc:spChg chg="add mod">
          <ac:chgData name="준휘 안" userId="bc237f67cb5090a6" providerId="LiveId" clId="{D0FB7D46-D8A8-41E1-83E8-749333A12603}" dt="2025-09-16T02:37:30.579" v="2116" actId="1076"/>
          <ac:spMkLst>
            <pc:docMk/>
            <pc:sldMk cId="3473539679" sldId="264"/>
            <ac:spMk id="30" creationId="{6A03C084-DDA0-6049-7709-779588B7FB9A}"/>
          </ac:spMkLst>
        </pc:spChg>
        <pc:spChg chg="add mod">
          <ac:chgData name="준휘 안" userId="bc237f67cb5090a6" providerId="LiveId" clId="{D0FB7D46-D8A8-41E1-83E8-749333A12603}" dt="2025-09-16T02:37:33.983" v="2118" actId="1076"/>
          <ac:spMkLst>
            <pc:docMk/>
            <pc:sldMk cId="3473539679" sldId="264"/>
            <ac:spMk id="31" creationId="{84B03A4C-2073-1A6B-3A8C-ADA483420859}"/>
          </ac:spMkLst>
        </pc:spChg>
        <pc:spChg chg="add mod">
          <ac:chgData name="준휘 안" userId="bc237f67cb5090a6" providerId="LiveId" clId="{D0FB7D46-D8A8-41E1-83E8-749333A12603}" dt="2025-09-16T02:37:37.703" v="2120" actId="1076"/>
          <ac:spMkLst>
            <pc:docMk/>
            <pc:sldMk cId="3473539679" sldId="264"/>
            <ac:spMk id="32" creationId="{54D8ED3A-E5B2-A6C6-871B-79A1ECD53DAE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3" creationId="{4F29E116-E9C8-6638-70FC-92BA36AFA7AC}"/>
          </ac:spMkLst>
        </pc:spChg>
        <pc:spChg chg="add del mod">
          <ac:chgData name="준휘 안" userId="bc237f67cb5090a6" providerId="LiveId" clId="{D0FB7D46-D8A8-41E1-83E8-749333A12603}" dt="2025-09-16T02:41:02.272" v="2182" actId="478"/>
          <ac:spMkLst>
            <pc:docMk/>
            <pc:sldMk cId="3473539679" sldId="264"/>
            <ac:spMk id="34" creationId="{8E5565C5-CE8A-671B-5804-60C917C0D154}"/>
          </ac:spMkLst>
        </pc:spChg>
        <pc:spChg chg="add del mod">
          <ac:chgData name="준휘 안" userId="bc237f67cb5090a6" providerId="LiveId" clId="{D0FB7D46-D8A8-41E1-83E8-749333A12603}" dt="2025-09-16T02:41:02.799" v="2184" actId="478"/>
          <ac:spMkLst>
            <pc:docMk/>
            <pc:sldMk cId="3473539679" sldId="264"/>
            <ac:spMk id="35" creationId="{E5731B32-5512-C1D8-2475-C54B0BCE2106}"/>
          </ac:spMkLst>
        </pc:spChg>
        <pc:spChg chg="add del mod">
          <ac:chgData name="준휘 안" userId="bc237f67cb5090a6" providerId="LiveId" clId="{D0FB7D46-D8A8-41E1-83E8-749333A12603}" dt="2025-09-16T02:41:03.393" v="2185" actId="478"/>
          <ac:spMkLst>
            <pc:docMk/>
            <pc:sldMk cId="3473539679" sldId="264"/>
            <ac:spMk id="36" creationId="{4EBFA9E6-966A-3AE4-AADE-94B99AE52498}"/>
          </ac:spMkLst>
        </pc:spChg>
        <pc:spChg chg="add del mod">
          <ac:chgData name="준휘 안" userId="bc237f67cb5090a6" providerId="LiveId" clId="{D0FB7D46-D8A8-41E1-83E8-749333A12603}" dt="2025-09-16T02:41:03.987" v="2186" actId="478"/>
          <ac:spMkLst>
            <pc:docMk/>
            <pc:sldMk cId="3473539679" sldId="264"/>
            <ac:spMk id="37" creationId="{D4D9C3C6-37F7-462F-2190-ACBA943BCA6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8" creationId="{8D83E6B2-35F6-4580-BDDB-8CB2F8505437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9" creationId="{F663397E-26FC-E931-8113-4F36424839F6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0" creationId="{6CF90D4A-3A4D-C2EA-F72B-E8B03CD23A3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1" creationId="{D7D3EA7F-1EBF-7F81-38B3-0F657AB92927}"/>
          </ac:spMkLst>
        </pc:spChg>
        <pc:picChg chg="del">
          <ac:chgData name="준휘 안" userId="bc237f67cb5090a6" providerId="LiveId" clId="{D0FB7D46-D8A8-41E1-83E8-749333A12603}" dt="2025-09-16T02:23:22.150" v="1885" actId="478"/>
          <ac:picMkLst>
            <pc:docMk/>
            <pc:sldMk cId="3473539679" sldId="264"/>
            <ac:picMk id="6" creationId="{1EF76D4F-8B51-38F3-8E8F-34393B79D64B}"/>
          </ac:picMkLst>
        </pc:picChg>
      </pc:sldChg>
      <pc:sldChg chg="add del">
        <pc:chgData name="준휘 안" userId="bc237f67cb5090a6" providerId="LiveId" clId="{D0FB7D46-D8A8-41E1-83E8-749333A12603}" dt="2025-09-16T01:17:39.223" v="1321" actId="47"/>
        <pc:sldMkLst>
          <pc:docMk/>
          <pc:sldMk cId="4211492997" sldId="264"/>
        </pc:sldMkLst>
      </pc:sldChg>
      <pc:sldChg chg="addSp delSp modSp add mod">
        <pc:chgData name="준휘 안" userId="bc237f67cb5090a6" providerId="LiveId" clId="{D0FB7D46-D8A8-41E1-83E8-749333A12603}" dt="2025-09-17T02:49:20.947" v="2683" actId="1076"/>
        <pc:sldMkLst>
          <pc:docMk/>
          <pc:sldMk cId="3559738697" sldId="265"/>
        </pc:sldMkLst>
        <pc:spChg chg="mod">
          <ac:chgData name="준휘 안" userId="bc237f67cb5090a6" providerId="LiveId" clId="{D0FB7D46-D8A8-41E1-83E8-749333A12603}" dt="2025-09-16T02:28:58.630" v="2066"/>
          <ac:spMkLst>
            <pc:docMk/>
            <pc:sldMk cId="3559738697" sldId="265"/>
            <ac:spMk id="2" creationId="{1C54A684-3790-B513-19F5-374DA712AFE1}"/>
          </ac:spMkLst>
        </pc:spChg>
        <pc:spChg chg="del">
          <ac:chgData name="준휘 안" userId="bc237f67cb5090a6" providerId="LiveId" clId="{D0FB7D46-D8A8-41E1-83E8-749333A12603}" dt="2025-09-16T02:28:35.942" v="2022" actId="478"/>
          <ac:spMkLst>
            <pc:docMk/>
            <pc:sldMk cId="3559738697" sldId="265"/>
            <ac:spMk id="3" creationId="{E10165B9-FBFE-394E-D56A-CAB55AD76C27}"/>
          </ac:spMkLst>
        </pc:spChg>
        <pc:picChg chg="add mod">
          <ac:chgData name="준휘 안" userId="bc237f67cb5090a6" providerId="LiveId" clId="{D0FB7D46-D8A8-41E1-83E8-749333A12603}" dt="2025-09-17T02:49:20.947" v="2683" actId="1076"/>
          <ac:picMkLst>
            <pc:docMk/>
            <pc:sldMk cId="3559738697" sldId="265"/>
            <ac:picMk id="4" creationId="{1DB34665-9EC9-648B-7EE9-B18305543FD9}"/>
          </ac:picMkLst>
        </pc:picChg>
      </pc:sldChg>
      <pc:sldMasterChg chg="modSp mod modSldLayout sldLayoutOrd">
        <pc:chgData name="준휘 안" userId="bc237f67cb5090a6" providerId="LiveId" clId="{D0FB7D46-D8A8-41E1-83E8-749333A12603}" dt="2025-09-15T02:58:46.602" v="352" actId="2085"/>
        <pc:sldMasterMkLst>
          <pc:docMk/>
          <pc:sldMasterMk cId="4281417879" sldId="2147483672"/>
        </pc:sldMasterMkLst>
        <pc:spChg chg="mod">
          <ac:chgData name="준휘 안" userId="bc237f67cb5090a6" providerId="LiveId" clId="{D0FB7D46-D8A8-41E1-83E8-749333A12603}" dt="2025-09-15T02:58:09.188" v="351" actId="2085"/>
          <ac:spMkLst>
            <pc:docMk/>
            <pc:sldMasterMk cId="4281417879" sldId="2147483672"/>
            <ac:spMk id="7" creationId="{04AC1FE5-3468-4225-B40F-6057B9CF6BDA}"/>
          </ac:spMkLst>
        </pc:spChg>
        <pc:spChg chg="mod">
          <ac:chgData name="준휘 안" userId="bc237f67cb5090a6" providerId="LiveId" clId="{D0FB7D46-D8A8-41E1-83E8-749333A12603}" dt="2025-09-15T02:57:50.777" v="350" actId="2085"/>
          <ac:spMkLst>
            <pc:docMk/>
            <pc:sldMasterMk cId="4281417879" sldId="2147483672"/>
            <ac:spMk id="8" creationId="{F865A587-121E-730B-EB19-7F45F9EB335A}"/>
          </ac:spMkLst>
        </pc:spChg>
        <pc:sldLayoutChg chg="modSp mod">
          <pc:chgData name="준휘 안" userId="bc237f67cb5090a6" providerId="LiveId" clId="{D0FB7D46-D8A8-41E1-83E8-749333A12603}" dt="2025-09-15T02:58:46.602" v="352" actId="2085"/>
          <pc:sldLayoutMkLst>
            <pc:docMk/>
            <pc:sldMasterMk cId="4281417879" sldId="2147483672"/>
            <pc:sldLayoutMk cId="622125965" sldId="2147483673"/>
          </pc:sldLayoutMkLst>
          <pc:spChg chg="mod">
            <ac:chgData name="준휘 안" userId="bc237f67cb5090a6" providerId="LiveId" clId="{D0FB7D46-D8A8-41E1-83E8-749333A12603}" dt="2025-09-15T02:58:46.602" v="352" actId="2085"/>
            <ac:spMkLst>
              <pc:docMk/>
              <pc:sldMasterMk cId="4281417879" sldId="2147483672"/>
              <pc:sldLayoutMk cId="622125965" sldId="2147483673"/>
              <ac:spMk id="7" creationId="{689AB656-A8B7-5A6C-3C60-5CCBD16EE7F6}"/>
            </ac:spMkLst>
          </pc:spChg>
        </pc:sldLayoutChg>
        <pc:sldLayoutChg chg="ord">
          <pc:chgData name="준휘 안" userId="bc237f67cb5090a6" providerId="LiveId" clId="{D0FB7D46-D8A8-41E1-83E8-749333A12603}" dt="2025-09-15T01:48:46.584" v="327" actId="20578"/>
          <pc:sldLayoutMkLst>
            <pc:docMk/>
            <pc:sldMasterMk cId="4281417879" sldId="2147483672"/>
            <pc:sldLayoutMk cId="2648198267" sldId="2147483678"/>
          </pc:sldLayoutMkLst>
        </pc:sldLayoutChg>
      </pc:sldMasterChg>
      <pc:sldMasterChg chg="new del mod addSldLayout">
        <pc:chgData name="준휘 안" userId="bc237f67cb5090a6" providerId="LiveId" clId="{D0FB7D46-D8A8-41E1-83E8-749333A12603}" dt="2025-09-15T01:48:59.153" v="329" actId="2696"/>
        <pc:sldMasterMkLst>
          <pc:docMk/>
          <pc:sldMasterMk cId="293124586" sldId="2147483684"/>
        </pc:sldMasterMkLst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286162007" sldId="2147483685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2029147494" sldId="2147483686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96820643" sldId="2147483687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512153742" sldId="2147483688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1076341836" sldId="2147483689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702985848" sldId="2147483690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005072822" sldId="2147483691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768095515" sldId="2147483692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51043980" sldId="2147483693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545873262" sldId="2147483694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31158681" sldId="2147483695"/>
          </pc:sldLayoutMkLst>
        </pc:sldLayoutChg>
      </pc:sldMasterChg>
      <pc:sldMasterChg chg="addSp modSp new mod addSldLayout">
        <pc:chgData name="준휘 안" userId="bc237f67cb5090a6" providerId="LiveId" clId="{D0FB7D46-D8A8-41E1-83E8-749333A12603}" dt="2025-09-15T02:59:01.934" v="353" actId="2085"/>
        <pc:sldMasterMkLst>
          <pc:docMk/>
          <pc:sldMasterMk cId="854643481" sldId="2147483684"/>
        </pc:sldMasterMkLst>
        <pc:spChg chg="add mod">
          <ac:chgData name="준휘 안" userId="bc237f67cb5090a6" providerId="LiveId" clId="{D0FB7D46-D8A8-41E1-83E8-749333A12603}" dt="2025-09-15T02:59:01.934" v="353" actId="2085"/>
          <ac:spMkLst>
            <pc:docMk/>
            <pc:sldMasterMk cId="854643481" sldId="2147483684"/>
            <ac:spMk id="7" creationId="{CCC1B056-2D33-A7C1-9F83-5E55A968438D}"/>
          </ac:spMkLst>
        </pc:sp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63873361" sldId="2147483685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726937700" sldId="2147483686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54864266" sldId="2147483687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53273102" sldId="2147483688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009518877" sldId="2147483689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65477930" sldId="2147483690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97735188" sldId="2147483691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657431549" sldId="2147483692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408432155" sldId="2147483693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500431885" sldId="2147483694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281202751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0972-FBE4-4DD3-8B54-69CBEBFCFB19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4F13-1C2B-44D8-8683-A423692D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4F13-1C2B-44D8-8683-A423692DB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487F5-7CEB-4BCC-10E0-3A56D2179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14CF27-3D6A-5455-D547-CC80EC75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77B30B-3490-1D02-19E6-3D0CBCC50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81F87-22B5-D141-4262-9EF9B53D2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1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A3D7-FCA0-744F-7475-21441E10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14AC51-50FD-5C84-190B-B1B96D389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DBA03-BFA4-8808-4DA7-4309CF66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4B4DE-274C-9102-4DD1-B10C2E764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38ED-9390-1EB6-F3FE-606BC0C2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583C1-17C3-BD86-E29B-1A83EB4BD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0B809F-F79D-6736-3EA0-6646CAABF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02C54-A89D-CD67-0A38-376C02B0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08FC9-777D-E6F2-C035-BC962F5B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00E92-D851-FF17-A8CE-F8CBF1FB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710E08-0EBE-84A5-0E65-B1E13790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AA6D4-E3BC-077E-98EA-7ECF42C19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8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7B12-4418-295A-5F11-2DC85B090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117453-26FB-8D40-F75F-FDB9418B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0B4FF7-9FA2-31D8-D875-1560AFFA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E2C0F-24C5-CC73-3416-E60D1E12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5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A5A4-CC5E-E9F4-713C-D7B0DB8F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9437F-A3DA-8587-8A3A-343B01FD5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F6EEF-5621-AA3C-F735-B542BA471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1CC6A-6B38-0B5D-C1DD-269CE9C01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9AB656-A8B7-5A6C-3C60-5CCBD16EE7F6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A1E8-E6D0-A92F-8CF4-A8DC2CF7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98571-FCA7-E63F-B95B-6617C5E6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AB96-7BD7-4272-82FD-71D24B5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2462-F4F0-0881-F5A8-DEDE164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FA63-8865-4630-1505-EDE340D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D2E8-5AEE-0FAB-80A2-885E799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123B9-8248-707A-D012-D0127DD0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19E0-3734-8FC3-0088-EAAA0518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201-5F21-5816-F170-EB88C11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E644-87AD-3195-7025-BA3756B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1E87-D1CC-7569-157F-897074D3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B6C65-2304-3F1E-696E-7A9EC09E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DE07-DE12-4514-A750-96136B0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38D82-5807-2D34-A724-066C17E5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6C308-78DE-8FB7-C805-52FA02D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6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A38-8596-A804-4AE5-AFB1475E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CBE8E-5B43-5171-98F7-E252CFFB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0D9AA-BF4C-7495-262A-1456318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35E6D-48B1-71F1-1933-27A3EE7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B5754-0028-D682-8B6C-16343EB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4ACF-261F-0F58-59C3-59C0020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9F33-0F13-0673-A351-773C512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0467-8CDC-8654-182E-16B49C2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F01E9-1A6C-6551-6E69-280E50CA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F61B9-D29B-77D9-E7A9-D93EB456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1615-B456-81C8-1B18-43C10EB4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610-E5CA-781D-3148-6514F94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9310D-5909-DE25-EBE9-CF627A40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EB7AD-FD1B-9661-F1D4-4D81E7D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1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2BE-67C8-E64A-ED3A-A99015F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B5AE7-5E4B-B26F-32B1-1EAD477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A7BF6-5388-C00E-A395-22B90CEE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1793B-3755-AEFF-1325-F7914BA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50D6B0-4057-CA6A-32E0-9BB07AF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5147D-44DC-666D-BE57-B300CB47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AA78B-32D3-EA8E-43BA-C3390A0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35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F474F-E6E2-9F00-4EF6-8F46C707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1CD9-3E7C-BC07-EBF1-6AD84353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05A17-4D9A-036C-730F-CFE155C4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F990-0789-C12B-9696-5EF13FA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D405E-DD49-6288-9095-4BF536A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CB8C0-CB03-33BF-9609-34D74F5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9AD1B-CFB7-DE55-9930-97E2EEEAF63E}"/>
              </a:ext>
            </a:extLst>
          </p:cNvPr>
          <p:cNvSpPr/>
          <p:nvPr userDrawn="1"/>
        </p:nvSpPr>
        <p:spPr>
          <a:xfrm>
            <a:off x="258617" y="965921"/>
            <a:ext cx="11674765" cy="61985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3CD2-7D82-3E42-0241-8DC184539B6D}"/>
              </a:ext>
            </a:extLst>
          </p:cNvPr>
          <p:cNvSpPr txBox="1"/>
          <p:nvPr userDrawn="1"/>
        </p:nvSpPr>
        <p:spPr>
          <a:xfrm>
            <a:off x="11628582" y="0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32517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55E1-EECF-FE9F-687B-5F82AD7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DA9A5-32D8-81F6-7270-86F8AFF9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6B211-56AF-0B36-E742-100598B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E25E4-703E-CBE1-0298-5623E58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DCA64-3FA8-7505-B0EC-11E3F10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F8802-47E4-1785-D2C9-4839CDF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3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28B1-BEC8-70AE-AFFF-265D00F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210C9-0B83-F296-B4B0-7EA51DB5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A7C5-05A8-9590-BAA7-72E0FCE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0701D-2E6D-3D2F-CC1D-2AB09EB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D990-CFAD-7E1C-EE61-71FE1E94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1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BAF30-5C69-DB29-E323-694D6E9B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BD2AF-CF97-D2CB-7F24-67E00B21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810B-158B-DD93-D941-6767BF55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F21B-34B9-467C-343C-2EFEF87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D987-B587-7BEC-9ABE-793095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FE38-E79F-4AB1-AD23-A786496F1CB1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04AC1FE5-3468-4225-B40F-6057B9CF6BDA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865A587-121E-730B-EB19-7F45F9EB335A}"/>
              </a:ext>
            </a:extLst>
          </p:cNvPr>
          <p:cNvSpPr/>
          <p:nvPr userDrawn="1"/>
        </p:nvSpPr>
        <p:spPr>
          <a:xfrm rot="16200000">
            <a:off x="11297057" y="5963055"/>
            <a:ext cx="875490" cy="914399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6CA9A-E47E-C203-9F65-E0600D5B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A2A7-4BA1-89E1-9941-954DC78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D6BD-1757-5B27-992C-5F4FCA2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0E06C-93A1-47B3-80FF-174835BE09C3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B512-2F3A-64B5-7EA6-2E6C065BE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EE773-2D05-53EE-0860-3441F7BE1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CC1B056-2D33-A7C1-9F83-5E55A968438D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B78988-1626-6CA6-4026-3433BD12C20C}"/>
              </a:ext>
            </a:extLst>
          </p:cNvPr>
          <p:cNvSpPr/>
          <p:nvPr/>
        </p:nvSpPr>
        <p:spPr>
          <a:xfrm>
            <a:off x="2423403" y="4623557"/>
            <a:ext cx="7335466" cy="45719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1C55C-9E6D-8B27-697F-EA43C99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8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 매출데이터 기반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 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시스템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B3F2-AB3A-89FB-4E56-F23717D0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693" y="5018780"/>
            <a:ext cx="2444885" cy="875489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</a:p>
        </p:txBody>
      </p:sp>
    </p:spTree>
    <p:extLst>
      <p:ext uri="{BB962C8B-B14F-4D97-AF65-F5344CB8AC3E}">
        <p14:creationId xmlns:p14="http://schemas.microsoft.com/office/powerpoint/2010/main" val="25795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176-296C-D129-AEE5-16A4191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8658"/>
            <a:ext cx="1442884" cy="773576"/>
          </a:xfrm>
        </p:spPr>
        <p:txBody>
          <a:bodyPr/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FC5B-7E22-67F2-6D72-D7A20D03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98" y="1265186"/>
            <a:ext cx="2278625" cy="966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목표 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필요성과 기대 효과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3DF905-29B4-CDBF-F258-A98FF71ABC80}"/>
              </a:ext>
            </a:extLst>
          </p:cNvPr>
          <p:cNvSpPr txBox="1">
            <a:spLocks/>
          </p:cNvSpPr>
          <p:nvPr/>
        </p:nvSpPr>
        <p:spPr>
          <a:xfrm>
            <a:off x="5110317" y="1265188"/>
            <a:ext cx="2145888" cy="89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8A9A9-1BB9-9AD9-5033-EC080A46DB29}"/>
              </a:ext>
            </a:extLst>
          </p:cNvPr>
          <p:cNvSpPr txBox="1">
            <a:spLocks/>
          </p:cNvSpPr>
          <p:nvPr/>
        </p:nvSpPr>
        <p:spPr>
          <a:xfrm>
            <a:off x="8702778" y="1265186"/>
            <a:ext cx="257482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 및 개발 일정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개발 일정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D31BB9-6F39-9CF1-EC29-1C9CE6F58E37}"/>
              </a:ext>
            </a:extLst>
          </p:cNvPr>
          <p:cNvSpPr txBox="1">
            <a:spLocks/>
          </p:cNvSpPr>
          <p:nvPr/>
        </p:nvSpPr>
        <p:spPr>
          <a:xfrm>
            <a:off x="5023056" y="2945631"/>
            <a:ext cx="2145888" cy="11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사이트 이름 선정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C524CE-1F59-3E83-8EDC-F158F86F2829}"/>
              </a:ext>
            </a:extLst>
          </p:cNvPr>
          <p:cNvSpPr txBox="1">
            <a:spLocks/>
          </p:cNvSpPr>
          <p:nvPr/>
        </p:nvSpPr>
        <p:spPr>
          <a:xfrm>
            <a:off x="1210597" y="2945631"/>
            <a:ext cx="2278625" cy="13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 설계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계획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BECB6-0A6A-154A-A328-E34F83474BC5}"/>
              </a:ext>
            </a:extLst>
          </p:cNvPr>
          <p:cNvSpPr txBox="1">
            <a:spLocks/>
          </p:cNvSpPr>
          <p:nvPr/>
        </p:nvSpPr>
        <p:spPr>
          <a:xfrm>
            <a:off x="8917244" y="2945631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모델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계획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5AB2467-C50C-D834-3E60-EA9BA9D49CC4}"/>
              </a:ext>
            </a:extLst>
          </p:cNvPr>
          <p:cNvSpPr txBox="1">
            <a:spLocks/>
          </p:cNvSpPr>
          <p:nvPr/>
        </p:nvSpPr>
        <p:spPr>
          <a:xfrm>
            <a:off x="1276965" y="5049734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RPA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4B7883-7696-67F0-9986-EB745FD750EE}"/>
              </a:ext>
            </a:extLst>
          </p:cNvPr>
          <p:cNvSpPr txBox="1">
            <a:spLocks/>
          </p:cNvSpPr>
          <p:nvPr/>
        </p:nvSpPr>
        <p:spPr>
          <a:xfrm>
            <a:off x="5023056" y="5049733"/>
            <a:ext cx="2145888" cy="96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구현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구현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결과물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4C79C1B-3A4E-EED8-855D-87DCA00C7222}"/>
              </a:ext>
            </a:extLst>
          </p:cNvPr>
          <p:cNvSpPr txBox="1">
            <a:spLocks/>
          </p:cNvSpPr>
          <p:nvPr/>
        </p:nvSpPr>
        <p:spPr>
          <a:xfrm>
            <a:off x="8917244" y="5049733"/>
            <a:ext cx="2145888" cy="1174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자체평가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 및 개선사항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3829-71A3-3C0C-D069-895D9238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89B8DCB7-E08F-5A6C-1B91-83C9EFA76533}"/>
              </a:ext>
            </a:extLst>
          </p:cNvPr>
          <p:cNvSpPr/>
          <p:nvPr/>
        </p:nvSpPr>
        <p:spPr>
          <a:xfrm>
            <a:off x="7958138" y="2201543"/>
            <a:ext cx="1190819" cy="11226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0396E-EA3C-E06C-42B6-EFF5A6D70A7B}"/>
              </a:ext>
            </a:extLst>
          </p:cNvPr>
          <p:cNvSpPr/>
          <p:nvPr/>
        </p:nvSpPr>
        <p:spPr>
          <a:xfrm>
            <a:off x="0" y="6546088"/>
            <a:ext cx="12192000" cy="311912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310088-3E0E-771F-F052-4C1A0CCEA52D}"/>
              </a:ext>
            </a:extLst>
          </p:cNvPr>
          <p:cNvSpPr/>
          <p:nvPr/>
        </p:nvSpPr>
        <p:spPr>
          <a:xfrm>
            <a:off x="0" y="5645818"/>
            <a:ext cx="12192000" cy="1008677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AE83B-F912-7534-1494-185B40E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423787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172F-4709-6821-2D06-86466F70D710}"/>
              </a:ext>
            </a:extLst>
          </p:cNvPr>
          <p:cNvSpPr txBox="1"/>
          <p:nvPr/>
        </p:nvSpPr>
        <p:spPr>
          <a:xfrm>
            <a:off x="1234420" y="134511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환경 변화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9FE61-EECE-1A4B-5FA8-1AB67F056B7B}"/>
              </a:ext>
            </a:extLst>
          </p:cNvPr>
          <p:cNvSpPr txBox="1"/>
          <p:nvPr/>
        </p:nvSpPr>
        <p:spPr>
          <a:xfrm>
            <a:off x="594848" y="5734660"/>
            <a:ext cx="3175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미국 트럼프 정부 출범이후 글로벌 경기 변동성과 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공급망 불안정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706F3-15A3-5EF2-3EDE-35481E2B098B}"/>
              </a:ext>
            </a:extLst>
          </p:cNvPr>
          <p:cNvSpPr txBox="1"/>
          <p:nvPr/>
        </p:nvSpPr>
        <p:spPr>
          <a:xfrm>
            <a:off x="5194952" y="134511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중요성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사람, 의류, 슈트, 대변인이(가) 표시된 사진">
            <a:extLst>
              <a:ext uri="{FF2B5EF4-FFF2-40B4-BE49-F238E27FC236}">
                <a16:creationId xmlns:a16="http://schemas.microsoft.com/office/drawing/2014/main" id="{4DFFC7D3-7F64-70E9-864C-8CE7ED557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8" y="2102909"/>
            <a:ext cx="3338644" cy="3168714"/>
          </a:xfrm>
          <a:prstGeom prst="rect">
            <a:avLst/>
          </a:prstGeom>
        </p:spPr>
      </p:pic>
      <p:pic>
        <p:nvPicPr>
          <p:cNvPr id="5" name="그림 4" descr="텍스트, 스크린샷, 원, 폰트이(가) 표시된 사진">
            <a:extLst>
              <a:ext uri="{FF2B5EF4-FFF2-40B4-BE49-F238E27FC236}">
                <a16:creationId xmlns:a16="http://schemas.microsoft.com/office/drawing/2014/main" id="{E7293A43-D4AF-C3F1-2FAF-142C7B24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78" y="2102909"/>
            <a:ext cx="3338644" cy="316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2A395-9107-B8FF-71EE-C109DE8ADE27}"/>
              </a:ext>
            </a:extLst>
          </p:cNvPr>
          <p:cNvSpPr txBox="1"/>
          <p:nvPr/>
        </p:nvSpPr>
        <p:spPr>
          <a:xfrm>
            <a:off x="4508090" y="5857770"/>
            <a:ext cx="317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기업의 자원과 데이터를 통합 관리하는 핵심 시스템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161EF-742E-7A72-D1F3-D0EE91A08B36}"/>
              </a:ext>
            </a:extLst>
          </p:cNvPr>
          <p:cNvSpPr txBox="1"/>
          <p:nvPr/>
        </p:nvSpPr>
        <p:spPr>
          <a:xfrm>
            <a:off x="8236483" y="1334239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기반 의사결정의 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C06E40-1BF8-BC39-7F56-7041EA8CB1C7}"/>
              </a:ext>
            </a:extLst>
          </p:cNvPr>
          <p:cNvSpPr/>
          <p:nvPr/>
        </p:nvSpPr>
        <p:spPr>
          <a:xfrm>
            <a:off x="10698938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전처리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BFDEF1-A0EE-FDA3-82F7-DDAA4C3872D8}"/>
              </a:ext>
            </a:extLst>
          </p:cNvPr>
          <p:cNvSpPr/>
          <p:nvPr/>
        </p:nvSpPr>
        <p:spPr>
          <a:xfrm>
            <a:off x="9357274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저장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862304-77C5-D6D8-BCD6-B73404DEFEE9}"/>
              </a:ext>
            </a:extLst>
          </p:cNvPr>
          <p:cNvSpPr/>
          <p:nvPr/>
        </p:nvSpPr>
        <p:spPr>
          <a:xfrm>
            <a:off x="10705651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CEFE1-72DD-191F-407A-AC9AD6BFC161}"/>
              </a:ext>
            </a:extLst>
          </p:cNvPr>
          <p:cNvSpPr/>
          <p:nvPr/>
        </p:nvSpPr>
        <p:spPr>
          <a:xfrm>
            <a:off x="9357274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C6A1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모델링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BC3BCE-0F28-679F-389F-C7EDCEE97E77}"/>
              </a:ext>
            </a:extLst>
          </p:cNvPr>
          <p:cNvSpPr/>
          <p:nvPr/>
        </p:nvSpPr>
        <p:spPr>
          <a:xfrm>
            <a:off x="8022319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배포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EF01F9-71DF-8BBE-21AD-B0EEF4943E91}"/>
              </a:ext>
            </a:extLst>
          </p:cNvPr>
          <p:cNvSpPr/>
          <p:nvPr/>
        </p:nvSpPr>
        <p:spPr>
          <a:xfrm>
            <a:off x="9159378" y="2709654"/>
            <a:ext cx="137755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33B010-75C9-E442-E9F4-C81833282079}"/>
              </a:ext>
            </a:extLst>
          </p:cNvPr>
          <p:cNvSpPr/>
          <p:nvPr/>
        </p:nvSpPr>
        <p:spPr>
          <a:xfrm>
            <a:off x="9307554" y="2201543"/>
            <a:ext cx="1190819" cy="112268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A105DC-CF68-628A-E165-A56B5D4B1A92}"/>
              </a:ext>
            </a:extLst>
          </p:cNvPr>
          <p:cNvSpPr/>
          <p:nvPr/>
        </p:nvSpPr>
        <p:spPr>
          <a:xfrm>
            <a:off x="8015609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수집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989B3-50F2-F46D-FB1D-C0199D9C3CE8}"/>
              </a:ext>
            </a:extLst>
          </p:cNvPr>
          <p:cNvSpPr/>
          <p:nvPr/>
        </p:nvSpPr>
        <p:spPr>
          <a:xfrm>
            <a:off x="10649219" y="2201542"/>
            <a:ext cx="1190819" cy="112268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E83EF40-DC67-0DB5-2952-A47A578205DC}"/>
              </a:ext>
            </a:extLst>
          </p:cNvPr>
          <p:cNvSpPr/>
          <p:nvPr/>
        </p:nvSpPr>
        <p:spPr>
          <a:xfrm>
            <a:off x="10504918" y="2721570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7A485D-BD59-2631-F772-55B4A244C789}"/>
              </a:ext>
            </a:extLst>
          </p:cNvPr>
          <p:cNvSpPr/>
          <p:nvPr/>
        </p:nvSpPr>
        <p:spPr>
          <a:xfrm>
            <a:off x="10649218" y="3657708"/>
            <a:ext cx="1190819" cy="112268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F23558-79A2-033D-1ECB-BF21826CB241}"/>
              </a:ext>
            </a:extLst>
          </p:cNvPr>
          <p:cNvSpPr/>
          <p:nvPr/>
        </p:nvSpPr>
        <p:spPr>
          <a:xfrm rot="5400000">
            <a:off x="11096809" y="3449653"/>
            <a:ext cx="309064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B65E40-5431-8DD5-662C-BA2DE1AAC37B}"/>
              </a:ext>
            </a:extLst>
          </p:cNvPr>
          <p:cNvSpPr/>
          <p:nvPr/>
        </p:nvSpPr>
        <p:spPr>
          <a:xfrm rot="10800000">
            <a:off x="10504918" y="4177736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C76C14-B497-6CBF-1A6F-9B0DB8C7FD8E}"/>
              </a:ext>
            </a:extLst>
          </p:cNvPr>
          <p:cNvSpPr/>
          <p:nvPr/>
        </p:nvSpPr>
        <p:spPr>
          <a:xfrm>
            <a:off x="9304281" y="3658937"/>
            <a:ext cx="1190819" cy="1122681"/>
          </a:xfrm>
          <a:prstGeom prst="ellipse">
            <a:avLst/>
          </a:prstGeom>
          <a:noFill/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FC379D0-DB42-BECB-CF10-8465A4E417DC}"/>
              </a:ext>
            </a:extLst>
          </p:cNvPr>
          <p:cNvSpPr/>
          <p:nvPr/>
        </p:nvSpPr>
        <p:spPr>
          <a:xfrm rot="10800000">
            <a:off x="9166692" y="4177139"/>
            <a:ext cx="13268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rgbClr val="C6A1D7"/>
          </a:solidFill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6B1BDA-21EB-9ECA-19FE-E0293538C4BD}"/>
              </a:ext>
            </a:extLst>
          </p:cNvPr>
          <p:cNvSpPr/>
          <p:nvPr/>
        </p:nvSpPr>
        <p:spPr>
          <a:xfrm>
            <a:off x="7968559" y="3656478"/>
            <a:ext cx="1190819" cy="11226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90A5F-74E5-B0A0-6314-499190A31576}"/>
              </a:ext>
            </a:extLst>
          </p:cNvPr>
          <p:cNvSpPr txBox="1"/>
          <p:nvPr/>
        </p:nvSpPr>
        <p:spPr>
          <a:xfrm>
            <a:off x="8154936" y="5854616"/>
            <a:ext cx="3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빅데이터 및 </a:t>
            </a:r>
            <a:r>
              <a:rPr lang="en-US" altLang="ko-KR" sz="1600" b="1">
                <a:solidFill>
                  <a:srgbClr val="0052CC"/>
                </a:solidFill>
              </a:rPr>
              <a:t>AI </a:t>
            </a:r>
            <a:r>
              <a:rPr lang="ko-KR" altLang="en-US" sz="1600" b="1">
                <a:solidFill>
                  <a:srgbClr val="0052CC"/>
                </a:solidFill>
              </a:rPr>
              <a:t>기술</a:t>
            </a:r>
            <a:r>
              <a:rPr lang="en-US" altLang="ko-KR" sz="1600" b="1">
                <a:solidFill>
                  <a:srgbClr val="0052CC"/>
                </a:solidFill>
              </a:rPr>
              <a:t>	</a:t>
            </a:r>
            <a:r>
              <a:rPr lang="ko-KR" altLang="en-US" sz="1600" b="1">
                <a:solidFill>
                  <a:srgbClr val="0052CC"/>
                </a:solidFill>
              </a:rPr>
              <a:t>발전으로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과거</a:t>
            </a:r>
            <a:r>
              <a:rPr lang="en-US" altLang="ko-KR" sz="1600" b="1">
                <a:solidFill>
                  <a:srgbClr val="0052CC"/>
                </a:solidFill>
              </a:rPr>
              <a:t>,</a:t>
            </a:r>
            <a:r>
              <a:rPr lang="ko-KR" altLang="en-US" sz="1600" b="1">
                <a:solidFill>
                  <a:srgbClr val="0052CC"/>
                </a:solidFill>
              </a:rPr>
              <a:t>현재 데이터 기반 미래 수익 예측</a:t>
            </a:r>
          </a:p>
        </p:txBody>
      </p:sp>
    </p:spTree>
    <p:extLst>
      <p:ext uri="{BB962C8B-B14F-4D97-AF65-F5344CB8AC3E}">
        <p14:creationId xmlns:p14="http://schemas.microsoft.com/office/powerpoint/2010/main" val="2810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20" grpId="0"/>
      <p:bldP spid="3" grpId="0"/>
      <p:bldP spid="6" grpId="0"/>
      <p:bldP spid="1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63A6-D54F-1D34-38A2-18BE1FC4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CC3-2164-DF4F-3B13-A1E8468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필요성과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EA03-CF9D-C088-1DBC-02CD0385D318}"/>
              </a:ext>
            </a:extLst>
          </p:cNvPr>
          <p:cNvSpPr txBox="1"/>
          <p:nvPr/>
        </p:nvSpPr>
        <p:spPr>
          <a:xfrm>
            <a:off x="1067480" y="2033375"/>
            <a:ext cx="4900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예측 부재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단순 관리 중심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수익 예측 한계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활용 부족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방대한 매출데이터가 단순 보고 수준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지연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 중심 의사결정 → 대응 속도 저하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글로벌 경쟁 심화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경쟁사 대비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예측 시스템 부족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C99F-507D-9905-41B1-E030040F9618}"/>
              </a:ext>
            </a:extLst>
          </p:cNvPr>
          <p:cNvSpPr txBox="1"/>
          <p:nvPr/>
        </p:nvSpPr>
        <p:spPr>
          <a:xfrm>
            <a:off x="6250646" y="2033375"/>
            <a:ext cx="42322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정확한 수익 예측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AI/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기반 미래 매출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이익 전망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 배분 최적화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 관리 효율 향상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고도화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대시보드로 빠른 전략 판단 가능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강화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불확실성 대응력 및 글로벌 경쟁 우위 확보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E3BB-CB7E-3C88-5F9B-0FF633F8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220D-505E-553B-A2F1-0B51800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CBCF-A2AE-1A53-C573-BAEE0FF41D4D}"/>
              </a:ext>
            </a:extLst>
          </p:cNvPr>
          <p:cNvSpPr txBox="1"/>
          <p:nvPr/>
        </p:nvSpPr>
        <p:spPr>
          <a:xfrm>
            <a:off x="242556" y="118840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클립아트, 디자인이(가) 표시된 사진">
            <a:extLst>
              <a:ext uri="{FF2B5EF4-FFF2-40B4-BE49-F238E27FC236}">
                <a16:creationId xmlns:a16="http://schemas.microsoft.com/office/drawing/2014/main" id="{7D5524EF-FB03-5BB9-D1DB-E308C08A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" y="1686372"/>
            <a:ext cx="1653766" cy="952500"/>
          </a:xfrm>
          <a:prstGeom prst="rect">
            <a:avLst/>
          </a:prstGeom>
        </p:spPr>
      </p:pic>
      <p:pic>
        <p:nvPicPr>
          <p:cNvPr id="7" name="그림 6" descr="로고, 상징, 폰트, 텍스트이(가) 표시된 사진">
            <a:extLst>
              <a:ext uri="{FF2B5EF4-FFF2-40B4-BE49-F238E27FC236}">
                <a16:creationId xmlns:a16="http://schemas.microsoft.com/office/drawing/2014/main" id="{1862583F-3E02-A328-064A-5E7DF5DB6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5" y="1722992"/>
            <a:ext cx="1700893" cy="952500"/>
          </a:xfrm>
          <a:prstGeom prst="rect">
            <a:avLst/>
          </a:prstGeom>
        </p:spPr>
      </p:pic>
      <p:pic>
        <p:nvPicPr>
          <p:cNvPr id="9" name="그림 8" descr="로고, 그래픽, 디자인, 폰트이(가) 표시된 사진">
            <a:extLst>
              <a:ext uri="{FF2B5EF4-FFF2-40B4-BE49-F238E27FC236}">
                <a16:creationId xmlns:a16="http://schemas.microsoft.com/office/drawing/2014/main" id="{9045D4A3-67AB-38E8-11C6-7FDD65D6B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29" y="1731013"/>
            <a:ext cx="981594" cy="981594"/>
          </a:xfrm>
          <a:prstGeom prst="rect">
            <a:avLst/>
          </a:prstGeom>
        </p:spPr>
      </p:pic>
      <p:pic>
        <p:nvPicPr>
          <p:cNvPr id="16" name="그림 15" descr="폰트, 텍스트, 로고, 그래픽이(가) 표시된 사진">
            <a:extLst>
              <a:ext uri="{FF2B5EF4-FFF2-40B4-BE49-F238E27FC236}">
                <a16:creationId xmlns:a16="http://schemas.microsoft.com/office/drawing/2014/main" id="{BB4F0D92-8CB7-20A9-87D1-E275ABBA8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14" y="2114190"/>
            <a:ext cx="1486844" cy="438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DF933D-AFF1-C7BC-6989-C2CE1037060C}"/>
              </a:ext>
            </a:extLst>
          </p:cNvPr>
          <p:cNvSpPr txBox="1"/>
          <p:nvPr/>
        </p:nvSpPr>
        <p:spPr>
          <a:xfrm>
            <a:off x="242555" y="2794163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로고, 상징, 일렉트릭 블루, 폰트이(가) 표시된 사진">
            <a:extLst>
              <a:ext uri="{FF2B5EF4-FFF2-40B4-BE49-F238E27FC236}">
                <a16:creationId xmlns:a16="http://schemas.microsoft.com/office/drawing/2014/main" id="{0AEFDBFE-D52F-0D56-39A1-47340B32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69" y="1665116"/>
            <a:ext cx="1076325" cy="1076325"/>
          </a:xfrm>
          <a:prstGeom prst="rect">
            <a:avLst/>
          </a:prstGeom>
        </p:spPr>
      </p:pic>
      <p:pic>
        <p:nvPicPr>
          <p:cNvPr id="21" name="그림 20" descr="그래픽, 클립아트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51100D-4FD4-5308-548D-A245537B4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" y="1646040"/>
            <a:ext cx="562135" cy="1029452"/>
          </a:xfrm>
          <a:prstGeom prst="rect">
            <a:avLst/>
          </a:prstGeom>
        </p:spPr>
      </p:pic>
      <p:pic>
        <p:nvPicPr>
          <p:cNvPr id="23" name="그림 22" descr="폰트, 그래픽, 로고, 텍스트이(가) 표시된 사진">
            <a:extLst>
              <a:ext uri="{FF2B5EF4-FFF2-40B4-BE49-F238E27FC236}">
                <a16:creationId xmlns:a16="http://schemas.microsoft.com/office/drawing/2014/main" id="{096445D0-4ADD-1C93-CF55-6E828BD1D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8" y="3416993"/>
            <a:ext cx="2345990" cy="544875"/>
          </a:xfrm>
          <a:prstGeom prst="rect">
            <a:avLst/>
          </a:prstGeom>
        </p:spPr>
      </p:pic>
      <p:pic>
        <p:nvPicPr>
          <p:cNvPr id="27" name="그림 26" descr="폰트, 로고, 그래픽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C92F1F-B18D-6A93-2A58-02206443D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3" y="3200914"/>
            <a:ext cx="1963190" cy="981595"/>
          </a:xfrm>
          <a:prstGeom prst="rect">
            <a:avLst/>
          </a:prstGeom>
        </p:spPr>
      </p:pic>
      <p:pic>
        <p:nvPicPr>
          <p:cNvPr id="29" name="그림 28" descr="텍스트, 폰트, 로고, 그래픽이(가) 표시된 사진">
            <a:extLst>
              <a:ext uri="{FF2B5EF4-FFF2-40B4-BE49-F238E27FC236}">
                <a16:creationId xmlns:a16="http://schemas.microsoft.com/office/drawing/2014/main" id="{EB613940-72EC-261D-ADB2-EC49147FA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18" y="3343041"/>
            <a:ext cx="2199293" cy="692777"/>
          </a:xfrm>
          <a:prstGeom prst="rect">
            <a:avLst/>
          </a:prstGeom>
        </p:spPr>
      </p:pic>
      <p:pic>
        <p:nvPicPr>
          <p:cNvPr id="31" name="그림 30" descr="클립아트, 해양 포유류, 선그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5E4BA4-F8AC-8523-1B6A-8CF5B6675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" y="5992486"/>
            <a:ext cx="1532646" cy="788358"/>
          </a:xfrm>
          <a:prstGeom prst="rect">
            <a:avLst/>
          </a:prstGeom>
        </p:spPr>
      </p:pic>
      <p:pic>
        <p:nvPicPr>
          <p:cNvPr id="33" name="그림 32" descr="텍스트, 폰트, 로고, 그래픽이(가) 표시된 사진">
            <a:extLst>
              <a:ext uri="{FF2B5EF4-FFF2-40B4-BE49-F238E27FC236}">
                <a16:creationId xmlns:a16="http://schemas.microsoft.com/office/drawing/2014/main" id="{79221D92-BC1A-595C-BBEB-022461E85B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9" y="6090039"/>
            <a:ext cx="2389214" cy="6053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56D868-8BCE-59F3-2A5E-46683159C17F}"/>
              </a:ext>
            </a:extLst>
          </p:cNvPr>
          <p:cNvSpPr txBox="1"/>
          <p:nvPr/>
        </p:nvSpPr>
        <p:spPr>
          <a:xfrm>
            <a:off x="247716" y="418250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 descr="고양이, 클립아트이(가) 표시된 사진">
            <a:extLst>
              <a:ext uri="{FF2B5EF4-FFF2-40B4-BE49-F238E27FC236}">
                <a16:creationId xmlns:a16="http://schemas.microsoft.com/office/drawing/2014/main" id="{75A0EA69-5D6B-2FE8-2D69-8C04A3693C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8" y="4588615"/>
            <a:ext cx="2105026" cy="1052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AF69C4-41BA-184F-1402-76EB823933B8}"/>
              </a:ext>
            </a:extLst>
          </p:cNvPr>
          <p:cNvSpPr txBox="1"/>
          <p:nvPr/>
        </p:nvSpPr>
        <p:spPr>
          <a:xfrm>
            <a:off x="242555" y="56181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DB</a:t>
            </a:r>
          </a:p>
        </p:txBody>
      </p:sp>
    </p:spTree>
    <p:extLst>
      <p:ext uri="{BB962C8B-B14F-4D97-AF65-F5344CB8AC3E}">
        <p14:creationId xmlns:p14="http://schemas.microsoft.com/office/powerpoint/2010/main" val="28984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7E77-C1C5-441E-E842-2CC450FD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래픽, 폰트, 디자인이(가) 표시된 사진">
            <a:extLst>
              <a:ext uri="{FF2B5EF4-FFF2-40B4-BE49-F238E27FC236}">
                <a16:creationId xmlns:a16="http://schemas.microsoft.com/office/drawing/2014/main" id="{5ACAC1DC-7414-397D-2D62-CD5F787DE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2272946"/>
            <a:ext cx="1112115" cy="622784"/>
          </a:xfrm>
          <a:prstGeom prst="rect">
            <a:avLst/>
          </a:prstGeom>
        </p:spPr>
      </p:pic>
      <p:pic>
        <p:nvPicPr>
          <p:cNvPr id="6" name="그림 5" descr="로고, 폰트, 그래픽, 상징이(가) 표시된 사진">
            <a:extLst>
              <a:ext uri="{FF2B5EF4-FFF2-40B4-BE49-F238E27FC236}">
                <a16:creationId xmlns:a16="http://schemas.microsoft.com/office/drawing/2014/main" id="{67D01F1E-27A2-BBB0-1497-B0EA5FAF2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273107"/>
            <a:ext cx="1714331" cy="5596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827006-BAF6-7C80-5D9E-4788A00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AAB2-0096-22B4-8529-8221730F471B}"/>
              </a:ext>
            </a:extLst>
          </p:cNvPr>
          <p:cNvSpPr txBox="1"/>
          <p:nvPr/>
        </p:nvSpPr>
        <p:spPr>
          <a:xfrm>
            <a:off x="176435" y="14366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F64A-5501-F2A9-1206-9C8F37E2D891}"/>
              </a:ext>
            </a:extLst>
          </p:cNvPr>
          <p:cNvSpPr txBox="1"/>
          <p:nvPr/>
        </p:nvSpPr>
        <p:spPr>
          <a:xfrm>
            <a:off x="1671269" y="1467429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 분담이 명확하고 유지보수성 우수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실무활용에 적합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27B75-C074-0FE7-3960-90BA38E7ACF1}"/>
              </a:ext>
            </a:extLst>
          </p:cNvPr>
          <p:cNvSpPr txBox="1"/>
          <p:nvPr/>
        </p:nvSpPr>
        <p:spPr>
          <a:xfrm>
            <a:off x="176435" y="246875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E46AE-A6DB-B2FB-33AC-C76376981483}"/>
              </a:ext>
            </a:extLst>
          </p:cNvPr>
          <p:cNvSpPr txBox="1"/>
          <p:nvPr/>
        </p:nvSpPr>
        <p:spPr>
          <a:xfrm>
            <a:off x="1133974" y="2468750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(View)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구현에 적합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Spring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결합 가능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16434-F2F5-65DF-12BE-F3EDA4C05560}"/>
              </a:ext>
            </a:extLst>
          </p:cNvPr>
          <p:cNvSpPr txBox="1"/>
          <p:nvPr/>
        </p:nvSpPr>
        <p:spPr>
          <a:xfrm>
            <a:off x="176435" y="3445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</a:p>
        </p:txBody>
      </p:sp>
      <p:pic>
        <p:nvPicPr>
          <p:cNvPr id="15" name="그림 14" descr="텍스트, 그래픽, 로고, 폰트이(가) 표시된 사진">
            <a:extLst>
              <a:ext uri="{FF2B5EF4-FFF2-40B4-BE49-F238E27FC236}">
                <a16:creationId xmlns:a16="http://schemas.microsoft.com/office/drawing/2014/main" id="{189483E8-361D-4845-65A1-36E542978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84207"/>
            <a:ext cx="1304924" cy="361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50845-CA7C-64FC-C86B-EDE596158D33}"/>
              </a:ext>
            </a:extLst>
          </p:cNvPr>
          <p:cNvSpPr txBox="1"/>
          <p:nvPr/>
        </p:nvSpPr>
        <p:spPr>
          <a:xfrm>
            <a:off x="1853564" y="3468666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특성상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 용이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 안정적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C7020-D4EB-CC49-16FB-DE8CD43D460F}"/>
              </a:ext>
            </a:extLst>
          </p:cNvPr>
          <p:cNvSpPr txBox="1"/>
          <p:nvPr/>
        </p:nvSpPr>
        <p:spPr>
          <a:xfrm>
            <a:off x="189591" y="4464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</a:p>
        </p:txBody>
      </p:sp>
      <p:pic>
        <p:nvPicPr>
          <p:cNvPr id="19" name="그림 18" descr="클립아트, 폰트, 고양이, 만화 영화이(가) 표시된 사진">
            <a:extLst>
              <a:ext uri="{FF2B5EF4-FFF2-40B4-BE49-F238E27FC236}">
                <a16:creationId xmlns:a16="http://schemas.microsoft.com/office/drawing/2014/main" id="{A4ADD6A9-C387-2E8B-7AD0-A6FF5ECEA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2774"/>
            <a:ext cx="1544361" cy="448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9A9E2E-6AEF-4294-E8C2-5EC7EE866A85}"/>
              </a:ext>
            </a:extLst>
          </p:cNvPr>
          <p:cNvSpPr txBox="1"/>
          <p:nvPr/>
        </p:nvSpPr>
        <p:spPr>
          <a:xfrm>
            <a:off x="2093001" y="4508336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 기반으로 가볍고 안정적이면서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실행환경에 최적화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F0F0D-F70D-BBFE-B0F4-6AB47F7F6E0E}"/>
              </a:ext>
            </a:extLst>
          </p:cNvPr>
          <p:cNvSpPr txBox="1"/>
          <p:nvPr/>
        </p:nvSpPr>
        <p:spPr>
          <a:xfrm>
            <a:off x="176435" y="546492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</a:p>
        </p:txBody>
      </p:sp>
      <p:pic>
        <p:nvPicPr>
          <p:cNvPr id="23" name="그림 22" descr="텍스트, 실루엣, 일러스트레이션이(가) 표시된 사진">
            <a:extLst>
              <a:ext uri="{FF2B5EF4-FFF2-40B4-BE49-F238E27FC236}">
                <a16:creationId xmlns:a16="http://schemas.microsoft.com/office/drawing/2014/main" id="{5E397CFC-343D-B598-1130-700A3C3CD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37017"/>
            <a:ext cx="1615500" cy="396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F97684-27F2-20F7-7C3D-04DC4A18C7E2}"/>
              </a:ext>
            </a:extLst>
          </p:cNvPr>
          <p:cNvSpPr txBox="1"/>
          <p:nvPr/>
        </p:nvSpPr>
        <p:spPr>
          <a:xfrm>
            <a:off x="2164140" y="5483004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시스템처럼 트랜잭션 관리가 중요한 프로젝트에 적합 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2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B4443-50CE-5C4A-8921-AD57B309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D552-DF41-B883-C6B8-9478378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업무분담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C55AE-3C78-643E-91B1-060AACA4CC32}"/>
              </a:ext>
            </a:extLst>
          </p:cNvPr>
          <p:cNvSpPr/>
          <p:nvPr/>
        </p:nvSpPr>
        <p:spPr>
          <a:xfrm>
            <a:off x="5016000" y="1295403"/>
            <a:ext cx="2160000" cy="440054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758B2A-9414-56F1-5A26-C2EE790B216A}"/>
              </a:ext>
            </a:extLst>
          </p:cNvPr>
          <p:cNvSpPr/>
          <p:nvPr/>
        </p:nvSpPr>
        <p:spPr>
          <a:xfrm>
            <a:off x="2796840" y="1295403"/>
            <a:ext cx="2160000" cy="440054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4D30CD-B66C-2362-158C-CF1029397F3C}"/>
              </a:ext>
            </a:extLst>
          </p:cNvPr>
          <p:cNvSpPr/>
          <p:nvPr/>
        </p:nvSpPr>
        <p:spPr>
          <a:xfrm>
            <a:off x="577680" y="1295404"/>
            <a:ext cx="2160000" cy="4400546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8A68DA-D4E1-AA8E-717F-430E84FCF568}"/>
              </a:ext>
            </a:extLst>
          </p:cNvPr>
          <p:cNvSpPr/>
          <p:nvPr/>
        </p:nvSpPr>
        <p:spPr>
          <a:xfrm>
            <a:off x="7235160" y="1295403"/>
            <a:ext cx="2160000" cy="440054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BA50C1-8B30-6794-0240-1273B5972A85}"/>
              </a:ext>
            </a:extLst>
          </p:cNvPr>
          <p:cNvSpPr/>
          <p:nvPr/>
        </p:nvSpPr>
        <p:spPr>
          <a:xfrm>
            <a:off x="9454320" y="1295403"/>
            <a:ext cx="2160000" cy="440054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9B4BCE-9B30-F7E6-7EFE-2568F92F7AF0}"/>
              </a:ext>
            </a:extLst>
          </p:cNvPr>
          <p:cNvSpPr/>
          <p:nvPr/>
        </p:nvSpPr>
        <p:spPr>
          <a:xfrm>
            <a:off x="613680" y="1332072"/>
            <a:ext cx="208800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B5999D-D277-02FD-B0E1-8D2FF102B812}"/>
              </a:ext>
            </a:extLst>
          </p:cNvPr>
          <p:cNvSpPr/>
          <p:nvPr/>
        </p:nvSpPr>
        <p:spPr>
          <a:xfrm>
            <a:off x="2832840" y="1332072"/>
            <a:ext cx="208800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3C084-DDA0-6049-7709-779588B7FB9A}"/>
              </a:ext>
            </a:extLst>
          </p:cNvPr>
          <p:cNvSpPr/>
          <p:nvPr/>
        </p:nvSpPr>
        <p:spPr>
          <a:xfrm>
            <a:off x="5052000" y="1332072"/>
            <a:ext cx="208800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B03A4C-2073-1A6B-3A8C-ADA483420859}"/>
              </a:ext>
            </a:extLst>
          </p:cNvPr>
          <p:cNvSpPr/>
          <p:nvPr/>
        </p:nvSpPr>
        <p:spPr>
          <a:xfrm>
            <a:off x="7271160" y="1332072"/>
            <a:ext cx="208800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ED3A-E5B2-A6C6-871B-79A1ECD53DAE}"/>
              </a:ext>
            </a:extLst>
          </p:cNvPr>
          <p:cNvSpPr/>
          <p:nvPr/>
        </p:nvSpPr>
        <p:spPr>
          <a:xfrm>
            <a:off x="9490320" y="1332072"/>
            <a:ext cx="2088000" cy="153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9E116-E9C8-6638-70FC-92BA36AFA7AC}"/>
              </a:ext>
            </a:extLst>
          </p:cNvPr>
          <p:cNvSpPr/>
          <p:nvPr/>
        </p:nvSpPr>
        <p:spPr>
          <a:xfrm>
            <a:off x="613680" y="2907984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RPA)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83E6B2-35F6-4580-BDDB-8CB2F8505437}"/>
              </a:ext>
            </a:extLst>
          </p:cNvPr>
          <p:cNvSpPr/>
          <p:nvPr/>
        </p:nvSpPr>
        <p:spPr>
          <a:xfrm>
            <a:off x="2832840" y="2907984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63397E-26FC-E931-8113-4F36424839F6}"/>
              </a:ext>
            </a:extLst>
          </p:cNvPr>
          <p:cNvSpPr/>
          <p:nvPr/>
        </p:nvSpPr>
        <p:spPr>
          <a:xfrm>
            <a:off x="5052000" y="2907984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90D4A-3A4D-C2EA-F72B-E8B03CD23A30}"/>
              </a:ext>
            </a:extLst>
          </p:cNvPr>
          <p:cNvSpPr/>
          <p:nvPr/>
        </p:nvSpPr>
        <p:spPr>
          <a:xfrm>
            <a:off x="7271160" y="2907984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3EA7F-1EBF-7F81-38B3-0F657AB92927}"/>
              </a:ext>
            </a:extLst>
          </p:cNvPr>
          <p:cNvSpPr/>
          <p:nvPr/>
        </p:nvSpPr>
        <p:spPr>
          <a:xfrm>
            <a:off x="9490320" y="2907984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890218-A9F6-3320-2D4E-611ABF7752D7}"/>
              </a:ext>
            </a:extLst>
          </p:cNvPr>
          <p:cNvSpPr/>
          <p:nvPr/>
        </p:nvSpPr>
        <p:spPr>
          <a:xfrm>
            <a:off x="613680" y="3511392"/>
            <a:ext cx="2088000" cy="214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총괄 및 일정관리</a:t>
            </a:r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진행 및 산출물 검토</a:t>
            </a:r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RPA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개발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 작성 및 구현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간 협업 관리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(GitHub)</a:t>
            </a:r>
          </a:p>
          <a:p>
            <a:pPr algn="ctr"/>
            <a:endParaRPr lang="ko-KR" altLang="en-US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500BE-0CC7-FD28-8144-3D9E2D591AC8}"/>
              </a:ext>
            </a:extLst>
          </p:cNvPr>
          <p:cNvSpPr/>
          <p:nvPr/>
        </p:nvSpPr>
        <p:spPr>
          <a:xfrm>
            <a:off x="613680" y="322802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46A1B-086C-6095-D189-CCCE50EC57C6}"/>
              </a:ext>
            </a:extLst>
          </p:cNvPr>
          <p:cNvSpPr/>
          <p:nvPr/>
        </p:nvSpPr>
        <p:spPr>
          <a:xfrm>
            <a:off x="2832840" y="322802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74BBA-5CE7-3B53-0961-DBE786C8FFD4}"/>
              </a:ext>
            </a:extLst>
          </p:cNvPr>
          <p:cNvSpPr/>
          <p:nvPr/>
        </p:nvSpPr>
        <p:spPr>
          <a:xfrm>
            <a:off x="5052000" y="322802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2F626-2EF8-7164-A479-4DC308A1F54C}"/>
              </a:ext>
            </a:extLst>
          </p:cNvPr>
          <p:cNvSpPr/>
          <p:nvPr/>
        </p:nvSpPr>
        <p:spPr>
          <a:xfrm>
            <a:off x="7271160" y="3230680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643BC-484A-53AF-4D23-CD3208DDE805}"/>
              </a:ext>
            </a:extLst>
          </p:cNvPr>
          <p:cNvSpPr/>
          <p:nvPr/>
        </p:nvSpPr>
        <p:spPr>
          <a:xfrm>
            <a:off x="9490320" y="322802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E7DCA-67D6-F01B-2826-6208B01B53BF}"/>
              </a:ext>
            </a:extLst>
          </p:cNvPr>
          <p:cNvSpPr/>
          <p:nvPr/>
        </p:nvSpPr>
        <p:spPr>
          <a:xfrm>
            <a:off x="2832840" y="3511392"/>
            <a:ext cx="2088000" cy="214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,DB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 구축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REST API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구현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(Controller, Service, Repository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 활용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로직 구현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(CRUD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중심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및 인증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권한 관리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개발</a:t>
            </a:r>
          </a:p>
          <a:p>
            <a:pPr algn="ctr"/>
            <a:endParaRPr lang="ko-KR" altLang="en-US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9F6845-F149-9EC7-AB45-CBB5CCF0D67A}"/>
              </a:ext>
            </a:extLst>
          </p:cNvPr>
          <p:cNvSpPr/>
          <p:nvPr/>
        </p:nvSpPr>
        <p:spPr>
          <a:xfrm>
            <a:off x="5052000" y="3511392"/>
            <a:ext cx="2088000" cy="214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DB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최적화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(ERD,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작성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Dart API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 데이터 구축 및 관리 </a:t>
            </a: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운영용 데이터 수천 건 직접 입력 및 검증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ko-KR" altLang="en-US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CB2A8-38CA-AF52-47EC-9D6FD8379C76}"/>
              </a:ext>
            </a:extLst>
          </p:cNvPr>
          <p:cNvSpPr/>
          <p:nvPr/>
        </p:nvSpPr>
        <p:spPr>
          <a:xfrm>
            <a:off x="7271160" y="3511392"/>
            <a:ext cx="2088000" cy="214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UI/UX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화면 구현 </a:t>
            </a:r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Spring MVC + JSP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페이지 구성 및 동적 화면 처리</a:t>
            </a:r>
          </a:p>
          <a:p>
            <a:b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백엔드와 연동하여 데이터 처리 및 화면 표시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반응형 웹 및 접근성 고려한 디자인 적용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측 동적 기능 구현</a:t>
            </a:r>
            <a:endParaRPr lang="ko-KR" altLang="en-US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E014ED-6CBC-8948-FE71-CEFCB6B8AD17}"/>
              </a:ext>
            </a:extLst>
          </p:cNvPr>
          <p:cNvSpPr/>
          <p:nvPr/>
        </p:nvSpPr>
        <p:spPr>
          <a:xfrm>
            <a:off x="9490320" y="3511392"/>
            <a:ext cx="2088000" cy="214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및 전처리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(Dart,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삼성공식홈페이지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IR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모델 개발 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성능 평가 및 개선</a:t>
            </a:r>
          </a:p>
          <a:p>
            <a:pPr algn="ctr"/>
            <a:endParaRPr lang="ko-KR" altLang="en-US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5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8EB98-3023-2936-5271-9A574182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A684-3790-B513-19F5-374DA71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34665-9EC9-648B-7EE9-B1830554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494502"/>
            <a:ext cx="9822426" cy="47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568</TotalTime>
  <Words>666</Words>
  <Application>Microsoft Office PowerPoint</Application>
  <PresentationFormat>와이드스크린</PresentationFormat>
  <Paragraphs>154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삼성 매출데이터 기반  ERP 대시보드   수익 예측 시스템 </vt:lpstr>
      <vt:lpstr>목차</vt:lpstr>
      <vt:lpstr>1. 프로젝트 개요- 주제 선정 배경</vt:lpstr>
      <vt:lpstr>1. 프로젝트 개요- 필요성과 기대효과</vt:lpstr>
      <vt:lpstr>2. 개발환경- 개발 언어 및 도구</vt:lpstr>
      <vt:lpstr>2. 개발환경- 프레임 워크</vt:lpstr>
      <vt:lpstr>3. 업무분담 - 팀원별 업무 소개 </vt:lpstr>
      <vt:lpstr>3. 개발일정 - WBS 기반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안</dc:creator>
  <cp:lastModifiedBy>준휘 안</cp:lastModifiedBy>
  <cp:revision>9</cp:revision>
  <dcterms:created xsi:type="dcterms:W3CDTF">2025-09-09T00:41:05Z</dcterms:created>
  <dcterms:modified xsi:type="dcterms:W3CDTF">2025-09-17T02:49:21Z</dcterms:modified>
</cp:coreProperties>
</file>