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BDFF"/>
    <a:srgbClr val="0052CC"/>
    <a:srgbClr val="0052AB"/>
    <a:srgbClr val="350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3912" autoAdjust="0"/>
  </p:normalViewPr>
  <p:slideViewPr>
    <p:cSldViewPr snapToGrid="0">
      <p:cViewPr varScale="1">
        <p:scale>
          <a:sx n="105" d="100"/>
          <a:sy n="105" d="100"/>
        </p:scale>
        <p:origin x="12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B0972-FBE4-4DD3-8B54-69CBEBFCFB19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44F13-1C2B-44D8-8683-A423692DBB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577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E0CA18-B19A-4C33-BFAB-D6F853F9F9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5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89AB656-A8B7-5A6C-3C60-5CCBD16EE7F6}"/>
              </a:ext>
            </a:extLst>
          </p:cNvPr>
          <p:cNvSpPr/>
          <p:nvPr userDrawn="1"/>
        </p:nvSpPr>
        <p:spPr>
          <a:xfrm rot="5400000">
            <a:off x="24319" y="-24319"/>
            <a:ext cx="856034" cy="904672"/>
          </a:xfrm>
          <a:prstGeom prst="rtTriangle">
            <a:avLst/>
          </a:prstGeom>
          <a:solidFill>
            <a:srgbClr val="005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2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5285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3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39AD1B-CFB7-DE55-9930-97E2EEEAF63E}"/>
              </a:ext>
            </a:extLst>
          </p:cNvPr>
          <p:cNvSpPr/>
          <p:nvPr userDrawn="1"/>
        </p:nvSpPr>
        <p:spPr>
          <a:xfrm>
            <a:off x="258617" y="965921"/>
            <a:ext cx="11674765" cy="61985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E3CD2-7D82-3E42-0241-8DC184539B6D}"/>
              </a:ext>
            </a:extLst>
          </p:cNvPr>
          <p:cNvSpPr txBox="1"/>
          <p:nvPr userDrawn="1"/>
        </p:nvSpPr>
        <p:spPr>
          <a:xfrm>
            <a:off x="11628582" y="0"/>
            <a:ext cx="563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</a:t>
            </a:r>
          </a:p>
        </p:txBody>
      </p:sp>
    </p:spTree>
    <p:extLst>
      <p:ext uri="{BB962C8B-B14F-4D97-AF65-F5344CB8AC3E}">
        <p14:creationId xmlns:p14="http://schemas.microsoft.com/office/powerpoint/2010/main" val="253251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0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9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0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819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8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884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1FE38-E79F-4AB1-AD23-A786496F1CB1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8576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1FE38-E79F-4AB1-AD23-A786496F1CB1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D34FA-CF8E-4EDC-972E-CD857F0783D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04AC1FE5-3468-4225-B40F-6057B9CF6BDA}"/>
              </a:ext>
            </a:extLst>
          </p:cNvPr>
          <p:cNvSpPr/>
          <p:nvPr userDrawn="1"/>
        </p:nvSpPr>
        <p:spPr>
          <a:xfrm rot="5400000">
            <a:off x="24319" y="-24319"/>
            <a:ext cx="856034" cy="904672"/>
          </a:xfrm>
          <a:prstGeom prst="rtTriangle">
            <a:avLst/>
          </a:prstGeom>
          <a:solidFill>
            <a:srgbClr val="005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F865A587-121E-730B-EB19-7F45F9EB335A}"/>
              </a:ext>
            </a:extLst>
          </p:cNvPr>
          <p:cNvSpPr/>
          <p:nvPr userDrawn="1"/>
        </p:nvSpPr>
        <p:spPr>
          <a:xfrm rot="16200000">
            <a:off x="11297057" y="5963055"/>
            <a:ext cx="875490" cy="914399"/>
          </a:xfrm>
          <a:prstGeom prst="rtTriangle">
            <a:avLst/>
          </a:prstGeom>
          <a:solidFill>
            <a:srgbClr val="0052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1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CB78988-1626-6CA6-4026-3433BD12C20C}"/>
              </a:ext>
            </a:extLst>
          </p:cNvPr>
          <p:cNvSpPr/>
          <p:nvPr/>
        </p:nvSpPr>
        <p:spPr>
          <a:xfrm>
            <a:off x="2423403" y="4623557"/>
            <a:ext cx="7335466" cy="45719"/>
          </a:xfrm>
          <a:prstGeom prst="rect">
            <a:avLst/>
          </a:prstGeom>
          <a:solidFill>
            <a:srgbClr val="005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11C55C-9E6D-8B27-697F-EA43C99FE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487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삼성 매출데이터 기반 </a:t>
            </a:r>
            <a:b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ERP </a:t>
            </a: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대시보드  </a:t>
            </a:r>
            <a:br>
              <a:rPr lang="en-US" altLang="ko-KR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수익 예측 시스템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CDB3F2-AB3A-89FB-4E56-F23717D04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693" y="5018780"/>
            <a:ext cx="2444885" cy="875489"/>
          </a:xfrm>
        </p:spPr>
        <p:txBody>
          <a:bodyPr>
            <a:normAutofit lnSpcReduction="10000"/>
          </a:bodyPr>
          <a:lstStyle/>
          <a:p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안준휘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이주영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문희성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강민서</a:t>
            </a: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강성빈</a:t>
            </a:r>
          </a:p>
        </p:txBody>
      </p:sp>
    </p:spTree>
    <p:extLst>
      <p:ext uri="{BB962C8B-B14F-4D97-AF65-F5344CB8AC3E}">
        <p14:creationId xmlns:p14="http://schemas.microsoft.com/office/powerpoint/2010/main" val="257952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4F176-296C-D129-AEE5-16A41912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7" y="78658"/>
            <a:ext cx="1442884" cy="773576"/>
          </a:xfrm>
        </p:spPr>
        <p:txBody>
          <a:bodyPr/>
          <a:lstStyle/>
          <a:p>
            <a:r>
              <a:rPr lang="ko-KR" altLang="en-US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C6FC5B-7E22-67F2-6D72-D7A20D03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98" y="1265186"/>
            <a:ext cx="2278625" cy="9667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프로젝트 개요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주제 선정 배경 및 목표 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필요성과 기대 효과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53DF905-29B4-CDBF-F258-A98FF71ABC80}"/>
              </a:ext>
            </a:extLst>
          </p:cNvPr>
          <p:cNvSpPr txBox="1">
            <a:spLocks/>
          </p:cNvSpPr>
          <p:nvPr/>
        </p:nvSpPr>
        <p:spPr>
          <a:xfrm>
            <a:off x="5110317" y="1265188"/>
            <a:ext cx="2145888" cy="897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환경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언어 및 도구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프레임 워크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838A9A9-1BB9-9AD9-5033-EC080A46DB29}"/>
              </a:ext>
            </a:extLst>
          </p:cNvPr>
          <p:cNvSpPr txBox="1">
            <a:spLocks/>
          </p:cNvSpPr>
          <p:nvPr/>
        </p:nvSpPr>
        <p:spPr>
          <a:xfrm>
            <a:off x="8702778" y="1265186"/>
            <a:ext cx="2574821" cy="1325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분담 및 개발 일정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팀원별 업무 소개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WBS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기반 개발 일정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D31BB9-6F39-9CF1-EC29-1C9CE6F58E37}"/>
              </a:ext>
            </a:extLst>
          </p:cNvPr>
          <p:cNvSpPr txBox="1">
            <a:spLocks/>
          </p:cNvSpPr>
          <p:nvPr/>
        </p:nvSpPr>
        <p:spPr>
          <a:xfrm>
            <a:off x="5023056" y="2945631"/>
            <a:ext cx="2145888" cy="11495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설계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웹 사이트 이름 선정</a:t>
            </a: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화면 설계 방식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BC524CE-1F59-3E83-8EDC-F158F86F2829}"/>
              </a:ext>
            </a:extLst>
          </p:cNvPr>
          <p:cNvSpPr txBox="1">
            <a:spLocks/>
          </p:cNvSpPr>
          <p:nvPr/>
        </p:nvSpPr>
        <p:spPr>
          <a:xfrm>
            <a:off x="1210597" y="2945631"/>
            <a:ext cx="2278625" cy="13903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4.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백엔드 설계</a:t>
            </a:r>
            <a:endParaRPr lang="en-US" altLang="ko-KR" sz="1600">
              <a:solidFill>
                <a:srgbClr val="0052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ERD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및 </a:t>
            </a: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DB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API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연동 계획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2EBECB6-0A6A-154A-A328-E34F83474BC5}"/>
              </a:ext>
            </a:extLst>
          </p:cNvPr>
          <p:cNvSpPr txBox="1">
            <a:spLocks/>
          </p:cNvSpPr>
          <p:nvPr/>
        </p:nvSpPr>
        <p:spPr>
          <a:xfrm>
            <a:off x="8917244" y="2945631"/>
            <a:ext cx="2145888" cy="633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6.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머신러닝 설계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수익 예측 모델 </a:t>
            </a: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데이터 전처리 계획</a:t>
            </a: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5AB2467-C50C-D834-3E60-EA9BA9D49CC4}"/>
              </a:ext>
            </a:extLst>
          </p:cNvPr>
          <p:cNvSpPr txBox="1">
            <a:spLocks/>
          </p:cNvSpPr>
          <p:nvPr/>
        </p:nvSpPr>
        <p:spPr>
          <a:xfrm>
            <a:off x="1276965" y="5049734"/>
            <a:ext cx="2145888" cy="63331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7. RPA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설계</a:t>
            </a:r>
          </a:p>
          <a:p>
            <a:pPr marL="0" indent="0" algn="ctr">
              <a:buNone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 자동화 시나리오</a:t>
            </a: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DE4B7883-7696-67F0-9986-EB745FD750EE}"/>
              </a:ext>
            </a:extLst>
          </p:cNvPr>
          <p:cNvSpPr txBox="1">
            <a:spLocks/>
          </p:cNvSpPr>
          <p:nvPr/>
        </p:nvSpPr>
        <p:spPr>
          <a:xfrm>
            <a:off x="5023056" y="5049733"/>
            <a:ext cx="2145888" cy="967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및 구현</a:t>
            </a: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업무별 구현 방식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개발 결과물</a:t>
            </a: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4C79C1B-3A4E-EED8-855D-87DCA00C7222}"/>
              </a:ext>
            </a:extLst>
          </p:cNvPr>
          <p:cNvSpPr txBox="1">
            <a:spLocks/>
          </p:cNvSpPr>
          <p:nvPr/>
        </p:nvSpPr>
        <p:spPr>
          <a:xfrm>
            <a:off x="8917244" y="5049733"/>
            <a:ext cx="2145888" cy="11740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9. </a:t>
            </a:r>
            <a:r>
              <a:rPr lang="ko-KR" altLang="en-US" sz="1600">
                <a:solidFill>
                  <a:srgbClr val="0052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자체평가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ko-KR" altLang="en-US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한계점 및 개선사항</a:t>
            </a: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r>
              <a:rPr lang="en-US" altLang="ko-KR" sz="1000">
                <a:solidFill>
                  <a:srgbClr val="81BDFF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Q&amp;A</a:t>
            </a:r>
            <a:endParaRPr lang="ko-KR" altLang="en-US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buFontTx/>
              <a:buChar char="-"/>
            </a:pPr>
            <a:endParaRPr lang="en-US" altLang="ko-KR" sz="1000">
              <a:solidFill>
                <a:srgbClr val="81BDFF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713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</TotalTime>
  <Words>128</Words>
  <Application>Microsoft Office PowerPoint</Application>
  <PresentationFormat>와이드스크린</PresentationFormat>
  <Paragraphs>32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HY견고딕</vt:lpstr>
      <vt:lpstr>맑은 고딕</vt:lpstr>
      <vt:lpstr>Arial</vt:lpstr>
      <vt:lpstr>Calibri</vt:lpstr>
      <vt:lpstr>Calibri Light</vt:lpstr>
      <vt:lpstr>Office 테마</vt:lpstr>
      <vt:lpstr>삼성 매출데이터 기반  ERP 대시보드   수익 예측 시스템 </vt:lpstr>
      <vt:lpstr>목차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준휘 안</dc:creator>
  <cp:lastModifiedBy>준휘 안</cp:lastModifiedBy>
  <cp:revision>9</cp:revision>
  <dcterms:created xsi:type="dcterms:W3CDTF">2025-09-09T00:41:05Z</dcterms:created>
  <dcterms:modified xsi:type="dcterms:W3CDTF">2025-09-09T02:14:41Z</dcterms:modified>
</cp:coreProperties>
</file>