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79182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Aug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Sept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190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24</cp:revision>
  <dcterms:created xsi:type="dcterms:W3CDTF">2022-01-08T11:53:28Z</dcterms:created>
  <dcterms:modified xsi:type="dcterms:W3CDTF">2022-08-12T16:28:09Z</dcterms:modified>
</cp:coreProperties>
</file>