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5787-9595-09CF-0C6A-150C01166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FF6A7-2B43-02CA-A171-79507C397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B5AB5-B8B3-E6D3-0B9B-FA6F63F1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86F-6BFD-4A6B-B44F-5D75A78BF8D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B47C-AEE4-D9B4-6FC4-BBE12E91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72BD-C199-EDFE-C1F3-55385B15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405-3839-456F-B067-48384E08C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8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F184-1603-D1E5-3103-CDA828FF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6BC5E-EF43-CF2D-A3F0-F69607C0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4327-397A-F6C8-61CE-9074817E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86F-6BFD-4A6B-B44F-5D75A78BF8D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549D-D400-326D-A0EF-8C32AE43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2A8C1-029C-064B-0BD3-90F3D6BF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405-3839-456F-B067-48384E08C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C29F9-1A14-AEE7-2F6C-D7006E296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569DA-339B-614E-EE5A-066B46511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31E4-E506-D359-2355-39691C31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86F-6BFD-4A6B-B44F-5D75A78BF8D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6359-E50C-07FC-01A1-BFFBEF45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E12E5-0611-7CFE-4140-4232CE12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405-3839-456F-B067-48384E08C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9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5D29-DAF9-CA21-AC92-BE2504FC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A382-00EC-80EA-FDE9-F46C97F7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162E3-4473-8F0B-C62F-25D2C04B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86F-6BFD-4A6B-B44F-5D75A78BF8D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8EC0-1252-4DDA-97E7-3472E56F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0003-B746-E40A-437B-1C3878C8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405-3839-456F-B067-48384E08C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9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EEA2-55DE-DE8F-B801-2F99E18D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85692-305A-C41A-6665-F50116A3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88D8-9FB6-73CF-574B-9B9CCC88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86F-6BFD-4A6B-B44F-5D75A78BF8D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DC5F-1AFD-6BC4-050D-FBEC89E1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AE74F-0FE2-8F49-4D3C-D0FE6894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405-3839-456F-B067-48384E08C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3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3C48-EA85-7B06-FB73-7971EF29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7C9C-11CB-B59A-E3D7-4C9B54B1F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45A31-CCF1-780D-23A8-16A9D1278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77342-2CEA-514F-2F42-DAE2D9AD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86F-6BFD-4A6B-B44F-5D75A78BF8D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14322-EAD3-196A-02A4-6755C01A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303AB-0374-7F0F-9487-F5FF2D09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405-3839-456F-B067-48384E08C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84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DC71-499D-3FD3-C2A2-47453A34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09EC7-B36A-6EF8-C8DE-E43F8DE92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F800C-FCDC-C72A-C877-1218BE06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2A46E-0FA0-F42D-111E-32CCD42CA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1ECB6-1066-4FC7-0A49-563774482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E7071-9D78-2930-2A3A-C778A772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86F-6BFD-4A6B-B44F-5D75A78BF8D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587DF-2442-E72E-5754-A144E341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82F4E-A8DC-8A35-48A6-4B4284E1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405-3839-456F-B067-48384E08C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1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68FB-72EF-C378-AD2A-25AEC554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29B77-75A2-9184-384D-7012EBC9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86F-6BFD-4A6B-B44F-5D75A78BF8D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0BC42-7387-A397-BD94-6904C9A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ABE82-1878-B0B1-2389-5AC32CC0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405-3839-456F-B067-48384E08C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8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C5511-C703-34A3-AED0-00E846A8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86F-6BFD-4A6B-B44F-5D75A78BF8D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C8459-7FC3-7EC6-04ED-806868D1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4A373-1B3D-CD33-9BC7-75499380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405-3839-456F-B067-48384E08C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47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07A8-8359-0526-F817-998964EB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68E2-07FA-0F8C-1AF9-562B21B9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981CD-8797-8D6D-F339-83779C16C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C45B0-FB11-BB8B-AD42-A5F446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86F-6BFD-4A6B-B44F-5D75A78BF8D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D0688-2787-7654-F101-09C04D78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010F9-0BD2-6DB7-097A-789BB9B0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405-3839-456F-B067-48384E08C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1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6B1B-9FAB-B472-F522-DEC1076E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F4B97-3C3B-6652-CABD-EA21E71B3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1494D-681F-405A-3A9B-527748F0F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94B60-6F26-095D-9058-550D6837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86F-6BFD-4A6B-B44F-5D75A78BF8D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B36F6-6ED6-DA61-9795-3676C56C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CCC7B-3A5E-6CD2-6C1C-CE38C650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405-3839-456F-B067-48384E08C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25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13C70-3D4D-6457-177F-B0A2692E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EE400-CD24-3287-45A0-2633159F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A2012-E375-0B15-BEA6-1765B74D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986F-6BFD-4A6B-B44F-5D75A78BF8D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7B07-FB60-AC32-49F8-D030C0FBE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3BE3-7872-0EAA-E3D6-C1DDAE37D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60405-3839-456F-B067-48384E08C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1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C17B-ABE0-497F-A4FB-614875E1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36982"/>
            <a:ext cx="10506456" cy="101498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b">
            <a:normAutofit/>
          </a:bodyPr>
          <a:lstStyle/>
          <a:p>
            <a:r>
              <a:rPr lang="en-IN" b="1" dirty="0"/>
              <a:t>Architectural Design</a:t>
            </a:r>
            <a:endParaRPr lang="en-IN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239EC542-A6A2-48F6-A351-AA94BDBA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4808"/>
            <a:ext cx="1250811" cy="1250811"/>
          </a:xfrm>
        </p:spPr>
      </p:pic>
      <p:pic>
        <p:nvPicPr>
          <p:cNvPr id="14" name="Picture 13" descr="Icon&#10;&#10;Description automatically generated with low confidence">
            <a:extLst>
              <a:ext uri="{FF2B5EF4-FFF2-40B4-BE49-F238E27FC236}">
                <a16:creationId xmlns:a16="http://schemas.microsoft.com/office/drawing/2014/main" id="{772D4DFD-69D1-4B49-8EEB-36B0C608C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98" y="2928800"/>
            <a:ext cx="2211181" cy="177132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B02B1998-12A0-402C-9A49-FC30EADA103D}"/>
              </a:ext>
            </a:extLst>
          </p:cNvPr>
          <p:cNvSpPr/>
          <p:nvPr/>
        </p:nvSpPr>
        <p:spPr>
          <a:xfrm>
            <a:off x="3128452" y="3690213"/>
            <a:ext cx="560100" cy="246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F2FF7B5-3503-4F9E-B254-36A97E3CFE61}"/>
              </a:ext>
            </a:extLst>
          </p:cNvPr>
          <p:cNvSpPr/>
          <p:nvPr/>
        </p:nvSpPr>
        <p:spPr>
          <a:xfrm>
            <a:off x="7853625" y="3734092"/>
            <a:ext cx="560100" cy="246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4BDBA-7940-4346-A44B-1615E3BB6733}"/>
              </a:ext>
            </a:extLst>
          </p:cNvPr>
          <p:cNvSpPr txBox="1"/>
          <p:nvPr/>
        </p:nvSpPr>
        <p:spPr>
          <a:xfrm>
            <a:off x="875620" y="5175171"/>
            <a:ext cx="1404230" cy="47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IN" sz="244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Csv Files</a:t>
            </a:r>
            <a:endParaRPr lang="en-IN" sz="24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3B110-756B-4CA4-95EE-EB78B3C2168D}"/>
              </a:ext>
            </a:extLst>
          </p:cNvPr>
          <p:cNvSpPr txBox="1"/>
          <p:nvPr/>
        </p:nvSpPr>
        <p:spPr>
          <a:xfrm>
            <a:off x="5302852" y="5204391"/>
            <a:ext cx="1404230" cy="47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IN" sz="2400" b="1" dirty="0"/>
              <a:t>SSMS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C6587-1C72-48F6-80FA-F0E2D65A49D8}"/>
              </a:ext>
            </a:extLst>
          </p:cNvPr>
          <p:cNvSpPr txBox="1"/>
          <p:nvPr/>
        </p:nvSpPr>
        <p:spPr>
          <a:xfrm>
            <a:off x="9730084" y="5175170"/>
            <a:ext cx="1404230" cy="47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IN" sz="2448" b="1" dirty="0"/>
              <a:t>Tableau</a:t>
            </a:r>
            <a:endParaRPr lang="en-I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8F84A-07A4-4556-93C5-2B5DC1CEEE56}"/>
              </a:ext>
            </a:extLst>
          </p:cNvPr>
          <p:cNvSpPr txBox="1"/>
          <p:nvPr/>
        </p:nvSpPr>
        <p:spPr>
          <a:xfrm>
            <a:off x="6426586" y="4511271"/>
            <a:ext cx="1987139" cy="377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IN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Warehouse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345D4-B040-1602-F9F1-BB09C80F3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3166" y="2876718"/>
            <a:ext cx="1987140" cy="19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9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Architectural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Anjusha Vs</dc:creator>
  <cp:lastModifiedBy>Anjusha Vs</cp:lastModifiedBy>
  <cp:revision>1</cp:revision>
  <dcterms:created xsi:type="dcterms:W3CDTF">2023-10-16T04:11:32Z</dcterms:created>
  <dcterms:modified xsi:type="dcterms:W3CDTF">2023-10-16T04:15:50Z</dcterms:modified>
</cp:coreProperties>
</file>