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YAMINIPRIYA%20J%20EMPLOYEE%20EXCEL%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endParaRPr lang="en-IN"/>
          </a:p>
        </c:rich>
      </c:tx>
      <c:layout/>
      <c:overlay val="0"/>
      <c:spPr>
        <a:noFill/>
        <a:ln>
          <a:noFill/>
        </a:ln>
        <a:effectLst/>
      </c:spPr>
    </c:title>
    <c:autoTitleDeleted val="0"/>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14943537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1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9" name="Holder 3"/>
          <p:cNvSpPr>
            <a:spLocks noGrp="1"/>
          </p:cNvSpPr>
          <p:nvPr>
            <p:ph type="body" idx="1"/>
          </p:nvPr>
        </p:nvSpPr>
        <p:spPr>
          <a:xfrm>
            <a:off x="609600" y="1577340"/>
            <a:ext cx="10972800" cy="266700"/>
          </a:xfrm>
        </p:spPr>
        <p:txBody>
          <a:bodyPr lIns="0" tIns="0" rIns="0" bIns="0"/>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4"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705"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706"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1"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893993" y="2629058"/>
            <a:ext cx="8610600" cy="1938020"/>
          </a:xfrm>
          <a:prstGeom prst="rect">
            <a:avLst/>
          </a:prstGeom>
          <a:noFill/>
        </p:spPr>
        <p:txBody>
          <a:bodyPr wrap="square" rtlCol="0">
            <a:spAutoFit/>
          </a:bodyPr>
          <a:p>
            <a:r>
              <a:rPr lang="en-US" sz="2400" dirty="0"/>
              <a:t>STUDENT NAME.</a:t>
            </a:r>
            <a:r>
              <a:rPr lang="en-US" altLang="zh-CN" sz="2400" dirty="0"/>
              <a:t>ANJUSHA </a:t>
            </a:r>
            <a:endParaRPr lang="en-US" sz="2800" dirty="0"/>
          </a:p>
          <a:p>
            <a:r>
              <a:rPr lang="en-US" sz="2400" dirty="0"/>
              <a:t>REGISTER NO:</a:t>
            </a:r>
            <a:r>
              <a:rPr lang="en-IN" sz="2400" dirty="0"/>
              <a:t>312</a:t>
            </a:r>
            <a:r>
              <a:rPr lang="en-US" altLang="en-GB" sz="2400" dirty="0"/>
              <a:t>2</a:t>
            </a:r>
            <a:r>
              <a:rPr lang="en-US" altLang="en-GB" sz="2400" dirty="0"/>
              <a:t>1</a:t>
            </a:r>
            <a:r>
              <a:rPr lang="en-US" altLang="en-GB" sz="2400" dirty="0"/>
              <a:t>2</a:t>
            </a:r>
            <a:r>
              <a:rPr lang="en-US" altLang="en-GB" sz="2400" dirty="0"/>
              <a:t>4</a:t>
            </a:r>
            <a:r>
              <a:rPr lang="en-US" altLang="en-GB" sz="2400" dirty="0"/>
              <a:t>9</a:t>
            </a:r>
            <a:r>
              <a:rPr lang="en-US" altLang="en-GB" sz="2400" dirty="0"/>
              <a:t>7</a:t>
            </a:r>
            <a:endParaRPr sz="280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a:t>
            </a:r>
            <a:r>
              <a:rPr lang="en-US" altLang="en-GB" sz="2400" dirty="0"/>
              <a:t>r</a:t>
            </a:r>
            <a:r>
              <a:rPr lang="en-US" altLang="en-GB" sz="2400" dirty="0"/>
              <a:t>e</a:t>
            </a:r>
            <a:r>
              <a:rPr lang="en-US" altLang="en-GB" sz="2400" dirty="0"/>
              <a:t>e</a:t>
            </a:r>
            <a:r>
              <a:rPr lang="en-US" altLang="en-GB" sz="2400" dirty="0"/>
              <a:t> </a:t>
            </a:r>
            <a:r>
              <a:rPr lang="en-US" altLang="en-GB" sz="2400" dirty="0"/>
              <a:t>m</a:t>
            </a:r>
            <a:r>
              <a:rPr lang="en-US" altLang="en-GB" sz="2400" dirty="0"/>
              <a:t>u</a:t>
            </a:r>
            <a:r>
              <a:rPr lang="en-US" altLang="en-GB" sz="2400" dirty="0"/>
              <a:t>t</a:t>
            </a:r>
            <a:r>
              <a:rPr lang="en-US" altLang="en-GB" sz="2400" dirty="0"/>
              <a:t>h</a:t>
            </a:r>
            <a:r>
              <a:rPr lang="en-US" altLang="en-GB" sz="2400" dirty="0"/>
              <a:t>u</a:t>
            </a:r>
            <a:r>
              <a:rPr lang="en-US" altLang="en-GB" sz="2400" dirty="0"/>
              <a:t>kumaraswamy </a:t>
            </a:r>
            <a:r>
              <a:rPr lang="en-US" altLang="en-GB" sz="2400" dirty="0"/>
              <a:t>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70" name="object 6"/>
          <p:cNvPicPr/>
          <p:nvPr/>
        </p:nvPicPr>
        <p:blipFill>
          <a:blip r:embed="rId1" cstate="print"/>
          <a:stretch>
            <a:fillRect/>
          </a:stretch>
        </p:blipFill>
        <p:spPr>
          <a:xfrm>
            <a:off x="1666875" y="6467475"/>
            <a:ext cx="76200" cy="177800"/>
          </a:xfrm>
          <a:prstGeom prst="rect">
            <a:avLst/>
          </a:prstGeom>
        </p:spPr>
      </p:pic>
      <p:sp>
        <p:nvSpPr>
          <p:cNvPr id="1048687"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8" name="object 8"/>
          <p:cNvSpPr txBox="1"/>
          <p:nvPr/>
        </p:nvSpPr>
        <p:spPr>
          <a:xfrm>
            <a:off x="739775" y="291147"/>
            <a:ext cx="3303904" cy="14611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pic>
        <p:nvPicPr>
          <p:cNvPr id="2097171" name="object 6"/>
          <p:cNvPicPr/>
          <p:nvPr/>
        </p:nvPicPr>
        <p:blipFill>
          <a:blip r:embed="rId2" cstate="print"/>
          <a:stretch>
            <a:fillRect/>
          </a:stretch>
        </p:blipFill>
        <p:spPr>
          <a:xfrm>
            <a:off x="6366867" y="291147"/>
            <a:ext cx="3014943" cy="2887822"/>
          </a:xfrm>
          <a:prstGeom prst="rect">
            <a:avLst/>
          </a:prstGeom>
        </p:spPr>
      </p:pic>
      <p:sp>
        <p:nvSpPr>
          <p:cNvPr id="1048690" name="TextBox 1"/>
          <p:cNvSpPr txBox="1"/>
          <p:nvPr/>
        </p:nvSpPr>
        <p:spPr>
          <a:xfrm>
            <a:off x="764698" y="1720840"/>
            <a:ext cx="6557962" cy="3558540"/>
          </a:xfrm>
          <a:prstGeom prst="rect">
            <a:avLst/>
          </a:prstGeom>
          <a:noFill/>
        </p:spPr>
        <p:txBody>
          <a:bodyPr wrap="square" rtlCol="0">
            <a:spAutoFit/>
          </a:bodyPr>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endParaRPr lang="en-IN" dirty="0"/>
          </a:p>
          <a:p>
            <a:pPr marL="285750" indent="-285750" algn="just">
              <a:buFont typeface="Arial" panose="020B0604020202020204" pitchFamily="34" charset="0"/>
              <a:buChar char="•"/>
            </a:pPr>
            <a:r>
              <a:rPr lang="en-IN" dirty="0"/>
              <a:t>Standardization 
Correction
Validation 
SUMMARY </a:t>
            </a:r>
            <a:endParaRPr lang="en-IN" dirty="0"/>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72" name="object 6"/>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4" name="Chart 9"/>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avLst/>
          </a:prstGeom>
          <a:noFill/>
        </p:spPr>
        <p:txBody>
          <a:bodyPr wrap="square" rtlCol="0">
            <a:spAutoFit/>
          </a:bodyPr>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1"/>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Box 10"/>
          <p:cNvSpPr txBox="1"/>
          <p:nvPr/>
        </p:nvSpPr>
        <p:spPr>
          <a:xfrm>
            <a:off x="676274" y="1857374"/>
            <a:ext cx="7556507" cy="2847340"/>
          </a:xfrm>
          <a:prstGeom prst="rect">
            <a:avLst/>
          </a:prstGeom>
          <a:noFill/>
        </p:spPr>
        <p:txBody>
          <a:bodyPr wrap="square" rtlCol="0">
            <a:spAutoFit/>
          </a:bodyPr>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a:t>
            </a:r>
            <a:r>
              <a:rPr lang="en-US" altLang="en-GB" sz="2400" dirty="0">
                <a:latin typeface="Times New Roman" panose="02020603050405020304" pitchFamily="18" charset="0"/>
                <a:cs typeface="Times New Roman" panose="02020603050405020304" pitchFamily="18" charset="0"/>
              </a:rPr>
              <a:t>c</a:t>
            </a:r>
            <a:r>
              <a:rPr lang="en-US" altLang="en-GB" sz="2400" dirty="0">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a:t>
            </a:r>
            <a:r>
              <a:rPr lang="en-US" altLang="en-GB" sz="2400" dirty="0">
                <a:latin typeface="Times New Roman" panose="02020603050405020304" pitchFamily="18" charset="0"/>
                <a:cs typeface="Times New Roman" panose="02020603050405020304" pitchFamily="18" charset="0"/>
              </a:rPr>
              <a:t>o</a:t>
            </a:r>
            <a:r>
              <a:rPr lang="en-US" altLang="en-GB" sz="2400" dirty="0">
                <a:latin typeface="Times New Roman" panose="02020603050405020304" pitchFamily="18" charset="0"/>
                <a:cs typeface="Times New Roman" panose="02020603050405020304" pitchFamily="18" charset="0"/>
              </a:rPr>
              <a:t>n</a:t>
            </a:r>
            <a:r>
              <a:rPr lang="en-US" altLang="en-GB" sz="2400" dirty="0">
                <a:latin typeface="Times New Roman" panose="02020603050405020304" pitchFamily="18" charset="0"/>
                <a:cs typeface="Times New Roman" panose="02020603050405020304" pitchFamily="18" charset="0"/>
              </a:rPr>
              <a:t>d</a:t>
            </a:r>
            <a:r>
              <a:rPr lang="en-US" altLang="en-GB" sz="2400" dirty="0">
                <a:latin typeface="Times New Roman" panose="02020603050405020304" pitchFamily="18" charset="0"/>
                <a:cs typeface="Times New Roman" panose="02020603050405020304" pitchFamily="18" charset="0"/>
              </a:rPr>
              <a:t>i</a:t>
            </a:r>
            <a:r>
              <a:rPr lang="en-US" altLang="en-GB" sz="2400" dirty="0">
                <a:latin typeface="Times New Roman" panose="02020603050405020304" pitchFamily="18" charset="0"/>
                <a:cs typeface="Times New Roman" panose="02020603050405020304" pitchFamily="18" charset="0"/>
              </a:rPr>
              <a:t>tion</a:t>
            </a:r>
            <a:r>
              <a:rPr lang="en-US" altLang="en-GB" sz="2400" dirty="0">
                <a:latin typeface="Times New Roman" panose="02020603050405020304" pitchFamily="18" charset="0"/>
                <a:cs typeface="Times New Roman" panose="02020603050405020304" pitchFamily="18" charset="0"/>
              </a:rPr>
              <a:t>a</a:t>
            </a:r>
            <a:r>
              <a:rPr lang="en-US" altLang="en-GB" sz="2400" dirty="0">
                <a:latin typeface="Times New Roman" panose="02020603050405020304" pitchFamily="18" charset="0"/>
                <a:cs typeface="Times New Roman" panose="02020603050405020304" pitchFamily="18" charset="0"/>
              </a:rPr>
              <a:t>l</a:t>
            </a:r>
            <a:r>
              <a:rPr lang="en-US" altLang="en-GB" sz="2400" dirty="0">
                <a:latin typeface="Times New Roman" panose="02020603050405020304" pitchFamily="18" charset="0"/>
                <a:cs typeface="Times New Roman" panose="02020603050405020304" pitchFamily="18" charset="0"/>
              </a:rPr>
              <a:t>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avLst/>
          </a:prstGeom>
          <a:noFill/>
        </p:spPr>
        <p:txBody>
          <a:bodyPr wrap="square" rtlCol="0">
            <a:spAutoFit/>
          </a:bodyPr>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2" name="TextBox 6"/>
          <p:cNvSpPr txBox="1"/>
          <p:nvPr/>
        </p:nvSpPr>
        <p:spPr>
          <a:xfrm>
            <a:off x="5193506" y="2523529"/>
            <a:ext cx="1828800" cy="358141"/>
          </a:xfrm>
          <a:prstGeom prst="rect">
            <a:avLst/>
          </a:prstGeom>
          <a:noFill/>
        </p:spPr>
        <p:txBody>
          <a:bodyPr wrap="square" rtlCol="0">
            <a:spAutoFit/>
          </a:bodyPr>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5"/>
            <p:cNvPicPr/>
            <p:nvPr/>
          </p:nvPicPr>
          <p:blipFill>
            <a:blip r:embed="rId2"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2" cstate="print"/>
            <a:stretch>
              <a:fillRect/>
            </a:stretch>
          </p:blipFill>
          <p:spPr>
            <a:xfrm>
              <a:off x="7991475" y="2933700"/>
              <a:ext cx="2762250" cy="3257550"/>
            </a:xfrm>
            <a:prstGeom prst="rect">
              <a:avLst/>
            </a:prstGeom>
          </p:spPr>
        </p:pic>
      </p:grpSp>
      <p:sp>
        <p:nvSpPr>
          <p:cNvPr id="1048667" name="TextBox 8"/>
          <p:cNvSpPr txBox="1"/>
          <p:nvPr/>
        </p:nvSpPr>
        <p:spPr>
          <a:xfrm>
            <a:off x="5193506" y="2523529"/>
            <a:ext cx="1828800" cy="358141"/>
          </a:xfrm>
          <a:prstGeom prst="rect">
            <a:avLst/>
          </a:prstGeom>
          <a:noFill/>
        </p:spPr>
        <p:txBody>
          <a:bodyPr wrap="square" rtlCol="0">
            <a:spAutoFit/>
          </a:bodyPr>
          <a:p>
            <a:pPr algn="l"/>
            <a:endParaRPr lang="en-US" dirty="0"/>
          </a:p>
        </p:txBody>
      </p:sp>
      <p:pic>
        <p:nvPicPr>
          <p:cNvPr id="2097165" name="Picture 13"/>
          <p:cNvPicPr>
            <a:picLocks noChangeAspect="1"/>
          </p:cNvPicPr>
          <p:nvPr/>
        </p:nvPicPr>
        <p:blipFill>
          <a:blip r:embed="rId3"/>
          <a:stretch>
            <a:fillRect/>
          </a:stretch>
        </p:blipFill>
        <p:spPr>
          <a:xfrm>
            <a:off x="2019300" y="3132877"/>
            <a:ext cx="4676775" cy="2686897"/>
          </a:xfrm>
          <a:prstGeom prst="rect">
            <a:avLst/>
          </a:prstGeom>
        </p:spPr>
      </p:pic>
      <p:sp>
        <p:nvSpPr>
          <p:cNvPr id="1048668" name="TextBox 18"/>
          <p:cNvSpPr txBox="1"/>
          <p:nvPr/>
        </p:nvSpPr>
        <p:spPr>
          <a:xfrm>
            <a:off x="5193506" y="2523529"/>
            <a:ext cx="1828800" cy="358141"/>
          </a:xfrm>
          <a:prstGeom prst="rect">
            <a:avLst/>
          </a:prstGeom>
          <a:noFill/>
        </p:spPr>
        <p:txBody>
          <a:bodyPr wrap="square" rtlCol="0">
            <a:spAutoFit/>
          </a:bodyPr>
          <a:p>
            <a:pPr algn="l"/>
            <a:endParaRPr lang="en-US" dirty="0"/>
          </a:p>
        </p:txBody>
      </p:sp>
      <p:sp>
        <p:nvSpPr>
          <p:cNvPr id="1048669" name="TextBox 19"/>
          <p:cNvSpPr txBox="1"/>
          <p:nvPr/>
        </p:nvSpPr>
        <p:spPr>
          <a:xfrm>
            <a:off x="517922" y="1643575"/>
            <a:ext cx="6093618" cy="1158241"/>
          </a:xfrm>
          <a:prstGeom prst="rect">
            <a:avLst/>
          </a:prstGeom>
          <a:noFill/>
        </p:spPr>
        <p:txBody>
          <a:bodyPr wrap="square" rtlCol="0">
            <a:spAutoFit/>
          </a:bodyPr>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74"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5" name="TextBox 7"/>
          <p:cNvSpPr txBox="1"/>
          <p:nvPr/>
        </p:nvSpPr>
        <p:spPr>
          <a:xfrm>
            <a:off x="3786188" y="2233424"/>
            <a:ext cx="5748337" cy="2936240"/>
          </a:xfrm>
          <a:prstGeom prst="rect">
            <a:avLst/>
          </a:prstGeom>
          <a:noFill/>
        </p:spPr>
        <p:txBody>
          <a:bodyPr wrap="square" rtlCol="0">
            <a:spAutoFit/>
          </a:bodyPr>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lang="en-IN" dirty="0"/>
              <a:t>Dataset Description</a:t>
            </a:r>
            <a:endParaRPr lang="en-IN" dirty="0"/>
          </a:p>
        </p:txBody>
      </p:sp>
      <p:pic>
        <p:nvPicPr>
          <p:cNvPr id="2097168" name="object 2"/>
          <p:cNvPicPr/>
          <p:nvPr/>
        </p:nvPicPr>
        <p:blipFill>
          <a:blip r:embed="rId1"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7" name="TextBox 2"/>
          <p:cNvSpPr txBox="1"/>
          <p:nvPr/>
        </p:nvSpPr>
        <p:spPr>
          <a:xfrm>
            <a:off x="1585913" y="2083594"/>
            <a:ext cx="6772275" cy="3025141"/>
          </a:xfrm>
          <a:prstGeom prst="rect">
            <a:avLst/>
          </a:prstGeom>
          <a:noFill/>
        </p:spPr>
        <p:txBody>
          <a:bodyPr wrap="square" rtlCol="0">
            <a:spAutoFit/>
          </a:bodyPr>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endParaRPr lang="en-IN" dirty="0"/>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9" name="object 6"/>
          <p:cNvPicPr/>
          <p:nvPr/>
        </p:nvPicPr>
        <p:blipFill>
          <a:blip r:embed="rId1" cstate="print"/>
          <a:stretch>
            <a:fillRect/>
          </a:stretch>
        </p:blipFill>
        <p:spPr>
          <a:xfrm>
            <a:off x="7010209" y="2095500"/>
            <a:ext cx="2466975" cy="3419475"/>
          </a:xfrm>
          <a:prstGeom prst="rect">
            <a:avLst/>
          </a:prstGeom>
        </p:spPr>
      </p:pic>
      <p:sp>
        <p:nvSpPr>
          <p:cNvPr id="104868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3"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4" name="TextBox 8"/>
          <p:cNvSpPr txBox="1"/>
          <p:nvPr/>
        </p:nvSpPr>
        <p:spPr>
          <a:xfrm>
            <a:off x="2707005" y="2354703"/>
            <a:ext cx="3186589" cy="954107"/>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avLst/>
          </a:prstGeom>
          <a:noFill/>
        </p:spPr>
        <p:txBody>
          <a:bodyPr wrap="square" rtlCol="0" anchor="ctr">
            <a:spAutoFit/>
          </a:bodyPr>
          <a:p>
            <a:pPr algn="ctr"/>
            <a:r>
              <a:rPr lang="en-IN" sz="3600" dirty="0">
                <a:solidFill>
                  <a:schemeClr val="accent2"/>
                </a:solidFill>
                <a:latin typeface="Algerian" panose="04020705040A02060702"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2478</Words>
  <Application>WPS Office WWO_wpscloud_20231009072630-3916d64f34</Application>
  <PresentationFormat/>
  <Paragraphs>89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Noto Sans Lao</vt:lpstr>
      <vt:lpstr>Algerian</vt:lpstr>
      <vt:lpstr>汉仪书宋二KW</vt:lpstr>
      <vt:lpstr>Kingsoft Confetti</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chandrikadaniel2005@gmail.com</cp:lastModifiedBy>
  <dcterms:created xsi:type="dcterms:W3CDTF">2024-09-06T07:37:52Z</dcterms:created>
  <dcterms:modified xsi:type="dcterms:W3CDTF">2024-09-06T07:37:52Z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2024-03-21T16:00:00Z</vt:filetime>
  </property>
  <property fmtid="{D5CDD505-2E9C-101B-9397-08002B2CF9AE}" pid="3" name="LastSaved">
    <vt:filetime>2024-03-29T16:00:00Z</vt:filetime>
  </property>
  <property fmtid="{D5CDD505-2E9C-101B-9397-08002B2CF9AE}" pid="4" name="ICV">
    <vt:lpwstr>384d76af629747a58fe21b7f69fa204c</vt:lpwstr>
  </property>
  <property fmtid="{D5CDD505-2E9C-101B-9397-08002B2CF9AE}" pid="5" name="KSOProductBuildVer">
    <vt:lpwstr>1033-0.0.0.0</vt:lpwstr>
  </property>
</Properties>
</file>