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61732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6306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958593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241885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21822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75016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30135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2676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62259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42125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420485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303249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036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20696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86540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74287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95244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818710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2243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13766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36995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0122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7214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1870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5142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65250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13373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Esthar.S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69</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09510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118760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003340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8797771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925327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1967578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87533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32256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65267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936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47415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04925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28384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2024-09-06T11:47:22Z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