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25" r:id="rId4"/>
    <p:sldId id="260" r:id="rId5"/>
    <p:sldId id="259" r:id="rId6"/>
    <p:sldId id="324" r:id="rId7"/>
    <p:sldId id="321" r:id="rId8"/>
    <p:sldId id="320" r:id="rId9"/>
    <p:sldId id="326" r:id="rId10"/>
    <p:sldId id="327" r:id="rId11"/>
    <p:sldId id="319" r:id="rId12"/>
    <p:sldId id="318" r:id="rId13"/>
    <p:sldId id="323" r:id="rId14"/>
    <p:sldId id="316" r:id="rId15"/>
    <p:sldId id="317" r:id="rId16"/>
    <p:sldId id="313" r:id="rId17"/>
    <p:sldId id="315" r:id="rId18"/>
    <p:sldId id="329" r:id="rId19"/>
    <p:sldId id="330" r:id="rId20"/>
    <p:sldId id="331" r:id="rId21"/>
    <p:sldId id="332" r:id="rId22"/>
    <p:sldId id="333" r:id="rId23"/>
    <p:sldId id="32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, Dhawal (Cognizant)" initials="SD(" lastIdx="7" clrIdx="0">
    <p:extLst>
      <p:ext uri="{19B8F6BF-5375-455C-9EA6-DF929625EA0E}">
        <p15:presenceInfo xmlns:p15="http://schemas.microsoft.com/office/powerpoint/2012/main" userId="Sant, Dhawal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44"/>
    <p:restoredTop sz="94652"/>
  </p:normalViewPr>
  <p:slideViewPr>
    <p:cSldViewPr snapToGrid="0" snapToObjects="1">
      <p:cViewPr varScale="1">
        <p:scale>
          <a:sx n="123" d="100"/>
          <a:sy n="123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B876B-C014-424A-93F0-7F3795E98CE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ACB2-667C-4F44-ADF3-29295C9B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7E52-F512-CB43-BD9F-418B3EB123F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install/mac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/><Relationship Id="rId2" Type="http://schemas.openxmlformats.org/officeDocument/2006/relationships/hyperlink" Target="https://flutter.dev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eskt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7" Type="http://schemas.openxmlformats.org/officeDocument/2006/relationships/hyperlink" Target="https://www.youtube.com/flutterdev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flutter/samples/blob/master/INDEX.md" TargetMode="External"/><Relationship Id="rId5" Type="http://schemas.openxmlformats.org/officeDocument/2006/relationships/hyperlink" Target="https://api.flutter.dev/" TargetMode="External"/><Relationship Id="rId4" Type="http://schemas.openxmlformats.org/officeDocument/2006/relationships/hyperlink" Target="https://flutter.dev/docs/get-started/flutter-for/react-native-dev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a.org/" TargetMode="External"/><Relationship Id="rId2" Type="http://schemas.openxmlformats.org/officeDocument/2006/relationships/hyperlink" Target="https://dart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inventory.com/blog/google-launched-android-studio-3-1/" TargetMode="External"/><Relationship Id="rId2" Type="http://schemas.openxmlformats.org/officeDocument/2006/relationships/hyperlink" Target="https://dart.dev/platfor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D7B983-B891-964A-95A8-32229EFA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2244807"/>
            <a:ext cx="3857833" cy="19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IN" dirty="0"/>
              <a:t>Stateful widget</a:t>
            </a:r>
            <a:br>
              <a:rPr lang="en-IN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7C779B-8C7D-2B40-BF0D-517229A8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2799"/>
            <a:ext cx="5280524" cy="5375883"/>
          </a:xfrm>
        </p:spPr>
      </p:pic>
    </p:spTree>
    <p:extLst>
      <p:ext uri="{BB962C8B-B14F-4D97-AF65-F5344CB8AC3E}">
        <p14:creationId xmlns:p14="http://schemas.microsoft.com/office/powerpoint/2010/main" val="25920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BBAA-8078-DA40-8360-93FF7535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90F0-403A-FB4A-9ECC-C18A43CB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/docs/get-started/install/</a:t>
            </a:r>
            <a:r>
              <a:rPr lang="en-US" dirty="0" err="1">
                <a:hlinkClick r:id="rId2"/>
              </a:rPr>
              <a:t>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7992-45B5-7743-8A41-B45CC50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Create and run a simple Flutter app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B766-8BE5-104F-A989-48CF0514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$ flutter create </a:t>
            </a:r>
            <a:r>
              <a:rPr lang="en-IN" dirty="0" err="1"/>
              <a:t>my_app</a:t>
            </a:r>
            <a:r>
              <a:rPr lang="en-IN" dirty="0"/>
              <a:t> </a:t>
            </a:r>
          </a:p>
          <a:p>
            <a:r>
              <a:rPr lang="en-IN" dirty="0"/>
              <a:t>$ cd </a:t>
            </a:r>
            <a:r>
              <a:rPr lang="en-IN" dirty="0" err="1"/>
              <a:t>my_app</a:t>
            </a:r>
            <a:endParaRPr lang="en-IN" dirty="0"/>
          </a:p>
          <a:p>
            <a:r>
              <a:rPr lang="en-IN" dirty="0"/>
              <a:t>$ flutter run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3A4C-6AD4-3A4F-B98B-F57A5122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3" y="700402"/>
            <a:ext cx="2639292" cy="5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7AE8-CC0A-D140-A6FA-DC351E2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068"/>
            <a:ext cx="10515600" cy="1325563"/>
          </a:xfrm>
        </p:spPr>
        <p:txBody>
          <a:bodyPr/>
          <a:lstStyle/>
          <a:p>
            <a:r>
              <a:rPr lang="en-US" sz="4000" dirty="0"/>
              <a:t>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6502-D7E0-6C40-A852-5D913663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611"/>
            <a:ext cx="10515600" cy="5563352"/>
          </a:xfrm>
        </p:spPr>
        <p:txBody>
          <a:bodyPr>
            <a:normAutofit/>
          </a:bodyPr>
          <a:lstStyle/>
          <a:p>
            <a:r>
              <a:rPr lang="en-IN" sz="2400" dirty="0" err="1"/>
              <a:t>DevTools</a:t>
            </a:r>
            <a:r>
              <a:rPr lang="en-IN" sz="2400" dirty="0"/>
              <a:t> includes a full source-level debugger, supporting breakpoints, stepping, and variable inspection.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52A5B-BAB9-4547-93E2-900DE7C3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9" y="1313897"/>
            <a:ext cx="6510888" cy="58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69A2-DB70-F346-A285-55C050ED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3D75-49C8-0C4F-BB2E-F743F0B5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Ready-made and custom widgets for fast UI coding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Single codebase for web, mobile and embedded platforms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Dart – simple and effective language targeted at Java programmers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Hot reload function for instantaneous updates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The mildest learning curve and a growing community</a:t>
            </a:r>
          </a:p>
          <a:p>
            <a:pPr marL="285750" indent="-285750" algn="just"/>
            <a:r>
              <a:rPr lang="en-IN" dirty="0"/>
              <a:t>More Firebase APIs assistance</a:t>
            </a:r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  <a:p>
            <a:pPr marL="285750" indent="-285750" algn="just"/>
            <a:r>
              <a:rPr lang="en-IN" dirty="0"/>
              <a:t>Excellent User Interfaces</a:t>
            </a:r>
          </a:p>
          <a:p>
            <a:pPr marL="285750" indent="-285750" algn="just"/>
            <a:r>
              <a:rPr lang="en-IN" dirty="0"/>
              <a:t>Perfect for an MVP (minimum viable product)</a:t>
            </a:r>
          </a:p>
          <a:p>
            <a:pPr marL="285750" indent="-285750" algn="just"/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5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38E-35B1-4D4C-BB94-E2BB220C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852-1DFF-7840-A42E-7D611187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IN" dirty="0"/>
              <a:t>Since it is coded in Dart language, a developer needs to learn new language.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Lack of third-party libraries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Large number of open issues in GitHub (5000+)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 panose="020F0502020204030204" pitchFamily="34" charset="0"/>
              </a:rPr>
              <a:t>Image I/O can be expensive</a:t>
            </a:r>
          </a:p>
          <a:p>
            <a:pPr marL="285750" indent="-285750" algn="just"/>
            <a:r>
              <a:rPr lang="en-IN" dirty="0"/>
              <a:t>Flutter caters to mobile apps only and isn’t supported by web browsers.</a:t>
            </a:r>
            <a:endParaRPr lang="en-US" dirty="0">
              <a:solidFill>
                <a:schemeClr val="accent5">
                  <a:lumMod val="10000"/>
                </a:schemeClr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458251"/>
          </a:xfrm>
        </p:spPr>
        <p:txBody>
          <a:bodyPr>
            <a:normAutofit fontScale="90000"/>
          </a:bodyPr>
          <a:lstStyle/>
          <a:p>
            <a:r>
              <a:rPr lang="en-IN" dirty="0"/>
              <a:t>Who is using Flutter?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3E5C-1F28-40B9-B925-5029BB0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s://flutter.dev/assets/showcase/logo-alibaba-4b9799340fcd69364f2d7d8dacd83c6bc6ac1a2bb24435dae0d70634b025f0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7" y="1939749"/>
            <a:ext cx="1349175" cy="5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 descr="https://flutter.dev/assets/showcase/logo-ads-e4f6e51859c3c78a5a6ffaf7109283f6b734ba1d44089b4d2f2c0139c0764eac.svg"/>
          <p:cNvSpPr>
            <a:spLocks noChangeAspect="1" noChangeArrowheads="1"/>
          </p:cNvSpPr>
          <p:nvPr/>
        </p:nvSpPr>
        <p:spPr bwMode="auto">
          <a:xfrm>
            <a:off x="2707464" y="212305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79698" y="2170454"/>
            <a:ext cx="1562887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Google Ads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1" name="Picture 7" descr="https://flutter.dev/assets/showcase/logo-app_tree-024af8100b0a1c129ee0ccbfb15b27f6f240a3119535c2b8744170b29fa0b7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06" y="1491452"/>
            <a:ext cx="99638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flutter.dev/assets/showcase/logo-reflectly-0ff1aa59f519a35bd42f413f6d201cd827ae65671987f4e0c691ec6a2b9451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3" y="1507558"/>
            <a:ext cx="1177159" cy="11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86897" y="2700078"/>
            <a:ext cx="1171064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 err="1">
                <a:solidFill>
                  <a:srgbClr val="4A4A4A"/>
                </a:solidFill>
                <a:latin typeface="Google Sans"/>
              </a:rPr>
              <a:t>Reflectly</a:t>
            </a:r>
            <a:endParaRPr lang="en-US" altLang="en-US" sz="1867" dirty="0">
              <a:solidFill>
                <a:srgbClr val="4A4A4A"/>
              </a:solidFill>
              <a:latin typeface="Google Sans"/>
            </a:endParaRP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5" name="Picture 11" descr="https://flutter.dev/assets/showcase/logo-hamilton-630ec4a35ce9fef63e9fa4ecc8468f5bfb92bd2cda1b81daf1f55a3337386f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26" y="3466307"/>
            <a:ext cx="1065205" cy="14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lutter.dev/assets/showcase/logo-greentea-2c0278afb1cbe798020c33988345c2c5a532d2943ed90f651aa2ee71d920ea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5" y="4078145"/>
            <a:ext cx="2214929" cy="4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flutter.dev/assets/showcase/logo-abbey_road_studios-45f008f950e9ad528479bec4db638ecd7604c2e9080cac5e2dce77dbc6a4d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0" y="3772787"/>
            <a:ext cx="1250051" cy="125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flutter.dev/assets/showcase/logo-tencent-977b6bfa37e34f0ae42cf9f90a5fc9445033dbcafffc23e720706c44088cbd5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40" y="1985912"/>
            <a:ext cx="2677083" cy="3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s://flutter.dev/assets/showcase/logo-jd-6bde75c80ed5576b9b44f5da00dbb34624a751d13197600bfe2d9cf2b40884d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03" y="3604063"/>
            <a:ext cx="1300759" cy="13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9027499" y="4953626"/>
            <a:ext cx="1669568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JD Finance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740" y="1585735"/>
            <a:ext cx="59682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/>
          <a:lstStyle/>
          <a:p>
            <a:r>
              <a:rPr lang="en-US" dirty="0"/>
              <a:t>Flutter vs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67691"/>
            <a:ext cx="9781309" cy="49092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IN" dirty="0"/>
              <a:t>Entry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B3D3-7B28-1B4E-9446-3E4ABB56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59" y="2235200"/>
            <a:ext cx="37719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5D63-0238-334C-A57A-4A40F160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59" y="3617768"/>
            <a:ext cx="3771900" cy="14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Printing to the console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Variables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A592A-197E-DA4E-9CE5-EC531BA4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" y="657803"/>
            <a:ext cx="3111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C0B0B-DC23-2048-A383-0192F8DA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7" y="1526742"/>
            <a:ext cx="3111500" cy="709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F15C62-B7F2-874E-A404-40F2D053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7" y="3268518"/>
            <a:ext cx="60579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D177D-6137-5F47-BA6A-E7B25010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27" y="4240933"/>
            <a:ext cx="5918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Functions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A979-C7CF-6846-A643-97E534E7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834735"/>
            <a:ext cx="3803471" cy="134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EA1B0-F364-C647-AC75-81EBD1E7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2523259"/>
            <a:ext cx="3823854" cy="26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FED-2BD3-284B-BCF5-AB5C840D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63A4-9928-7748-A73C-424F4F8F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Released in May 2017, flutter is Google’s open source mobile UI framework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Allows developers to create high-quality natively compiled applications for </a:t>
            </a:r>
            <a:r>
              <a:rPr lang="en-IN" dirty="0">
                <a:hlinkClick r:id="rId2"/>
              </a:rPr>
              <a:t>mobile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web</a:t>
            </a:r>
            <a:r>
              <a:rPr lang="en-IN" dirty="0"/>
              <a:t>, and </a:t>
            </a:r>
            <a:r>
              <a:rPr lang="en-IN" dirty="0">
                <a:hlinkClick r:id="rId4"/>
              </a:rPr>
              <a:t>desktop</a:t>
            </a:r>
            <a:r>
              <a:rPr lang="en-IN" dirty="0"/>
              <a:t> from a single codebase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It is based on Google Programming Language called </a:t>
            </a:r>
            <a:r>
              <a:rPr lang="en-IN" b="1" dirty="0"/>
              <a:t>Dart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339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Import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// Dart</a:t>
            </a:r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F685B-2F1E-104E-B1AB-3FA1204C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4" y="970973"/>
            <a:ext cx="5842000" cy="86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DC336-7FBB-454C-8AD5-E722784B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4" y="3014590"/>
            <a:ext cx="4737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Hello World Example:</a:t>
            </a:r>
          </a:p>
          <a:p>
            <a:r>
              <a:rPr lang="en-IN" sz="2000" dirty="0"/>
              <a:t>React Native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4A20-5ECB-0C49-AA21-B9A34578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91" y="598055"/>
            <a:ext cx="5994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Hello World Example:</a:t>
            </a:r>
          </a:p>
          <a:p>
            <a:r>
              <a:rPr lang="en-IN" sz="2000" dirty="0"/>
              <a:t>Flutter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AE237-5BD6-7F48-9BFD-755D53AE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23" y="1316831"/>
            <a:ext cx="6073966" cy="45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/>
          <a:lstStyle/>
          <a:p>
            <a:r>
              <a:rPr lang="en-US" dirty="0"/>
              <a:t>Documentation &amp; Community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691"/>
            <a:ext cx="5181600" cy="490927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2"/>
              </a:rPr>
              <a:t>https://flutter.dev/docs/get-started/install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3"/>
              </a:rPr>
              <a:t>https://flutter.dev/docs/development/ui/widgets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4"/>
              </a:rPr>
              <a:t>https://flutter.dev/docs/get-started/flutter-for/react-native-devs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5"/>
              </a:rPr>
              <a:t>https://api.flutter.dev/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6"/>
              </a:rPr>
              <a:t>https://github.com/flutter/samples/blob/master/INDEX.md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hlinkClick r:id="rId7"/>
              </a:rPr>
              <a:t>https://www.youtube.com/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hlinkClick r:id="rId7"/>
              </a:rPr>
              <a:t>flutterd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hlinkClick r:id="rId7"/>
              </a:rPr>
              <a:t>ev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9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4464-C4FA-3B41-ABC0-07A9D90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380" y="24610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2925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EB2C-4FED-9941-8997-6BC7DB26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6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6A1-EDED-134F-A956-F076298E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2514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Flutter Engine implements Flutter's core libraries, including animation and graphics, file and network I/O, accessibility support, plugin architecture, and a Dart runtime and compile toolchain.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Flutter code is powered by the world-class </a:t>
            </a:r>
            <a:r>
              <a:rPr lang="en-IN" dirty="0">
                <a:hlinkClick r:id="rId2"/>
              </a:rPr>
              <a:t>Dart platform</a:t>
            </a:r>
            <a:r>
              <a:rPr lang="en-IN" dirty="0"/>
              <a:t>, which enables compilation to 32-bit and 64-bit ARM machine code for iOS and Android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Dart supports both AOT (Ahead Of Time) and JIT (Just In Time) compilation.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It's powered by the same hardware-accelerated </a:t>
            </a:r>
            <a:r>
              <a:rPr lang="en-IN" dirty="0">
                <a:hlinkClick r:id="rId3"/>
              </a:rPr>
              <a:t>Skia</a:t>
            </a:r>
            <a:r>
              <a:rPr lang="en-IN" dirty="0"/>
              <a:t> 2D graphics library that underpins Chrome and Android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0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F5D-854E-AF48-87DC-5DD0548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3" y="155060"/>
            <a:ext cx="10515600" cy="1325563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FA07C-DFBF-344D-8994-976C9A54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00" y="1369634"/>
            <a:ext cx="8850527" cy="4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3AB-3104-6742-AE13-D27FA49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32974"/>
            <a:ext cx="10970741" cy="1325563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AFAD-83DB-B049-98FF-16F69CAC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097280"/>
            <a:ext cx="10515600" cy="556477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Flutter uses C++ rendering engine</a:t>
            </a:r>
          </a:p>
          <a:p>
            <a:pPr marL="0" indent="0" algn="just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Architecture is based on reactive programming</a:t>
            </a:r>
          </a:p>
          <a:p>
            <a:pPr marL="0" indent="0" algn="just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IN" dirty="0"/>
              <a:t>Fast development:</a:t>
            </a:r>
          </a:p>
          <a:p>
            <a:pPr marL="514350" indent="-514350" algn="just">
              <a:buAutoNum type="alphaLcParenR"/>
            </a:pPr>
            <a:r>
              <a:rPr lang="en-IN" dirty="0"/>
              <a:t>Stateful Hot Reload</a:t>
            </a:r>
          </a:p>
          <a:p>
            <a:pPr marL="514350" indent="-514350" algn="just">
              <a:buAutoNum type="alphaLcParenR"/>
            </a:pPr>
            <a:r>
              <a:rPr lang="en-IN" dirty="0"/>
              <a:t>Use a rich set of fully-customizable widgets to build native interfaces </a:t>
            </a:r>
          </a:p>
          <a:p>
            <a:pPr marL="514350" indent="-514350" algn="just">
              <a:buAutoNum type="alphaLcParenR"/>
            </a:pPr>
            <a:endParaRPr lang="en-IN" dirty="0"/>
          </a:p>
          <a:p>
            <a:pPr algn="just"/>
            <a:r>
              <a:rPr lang="en-IN" dirty="0"/>
              <a:t>Expressive and Flexible UI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15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8"/>
            <a:ext cx="10515600" cy="1201782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2364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Flutter engine has most of the native components in the framework itself and it </a:t>
            </a:r>
            <a:r>
              <a:rPr lang="en-US" b="1" dirty="0"/>
              <a:t>doesn’t always need a bridge to communicate </a:t>
            </a:r>
            <a:r>
              <a:rPr lang="en-US" dirty="0"/>
              <a:t>with the native components.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Flutter framework is bundled with UI rendering components, device API access, navigation, testing, stateful management and loads of libraries which </a:t>
            </a:r>
            <a:r>
              <a:rPr lang="en-US" b="1" dirty="0"/>
              <a:t>removes the need to use third-party libraries</a:t>
            </a:r>
            <a:r>
              <a:rPr lang="en-US" dirty="0"/>
              <a:t>. 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Continuous delivery using Fastlane with Flutter</a:t>
            </a:r>
          </a:p>
          <a:p>
            <a:pPr algn="just"/>
            <a:endParaRPr lang="en-US" dirty="0">
              <a:solidFill>
                <a:schemeClr val="accent5">
                  <a:lumMod val="10000"/>
                </a:schemeClr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CI/CD support – Code Magic , 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cs typeface="Calibri"/>
              </a:rPr>
              <a:t>Bitrise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cs typeface="Calibri"/>
              </a:rPr>
              <a:t>CircleCI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8"/>
            <a:ext cx="10515600" cy="1201782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236437"/>
          </a:xfrm>
        </p:spPr>
        <p:txBody>
          <a:bodyPr/>
          <a:lstStyle/>
          <a:p>
            <a:pPr algn="just"/>
            <a:r>
              <a:rPr lang="en-IN" dirty="0"/>
              <a:t>Native Performance</a:t>
            </a:r>
            <a:r>
              <a:rPr lang="en-US" dirty="0"/>
              <a:t>:</a:t>
            </a:r>
          </a:p>
          <a:p>
            <a:pPr marL="514350" indent="-514350" algn="just">
              <a:buAutoNum type="alphaLcParenR"/>
            </a:pPr>
            <a:r>
              <a:rPr lang="en-IN" dirty="0"/>
              <a:t>Flutter code is compiled to native ARM machine code using </a:t>
            </a:r>
            <a:r>
              <a:rPr lang="en-IN" dirty="0">
                <a:hlinkClick r:id="rId2"/>
              </a:rPr>
              <a:t>Dart's native compilers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IDE:</a:t>
            </a:r>
          </a:p>
          <a:p>
            <a:pPr marL="514350" indent="-514350" algn="just">
              <a:buAutoNum type="alphaLcParenR"/>
            </a:pPr>
            <a:r>
              <a:rPr lang="en-IN" dirty="0"/>
              <a:t>Supportive for an extensive array of IDEs that include </a:t>
            </a:r>
            <a:r>
              <a:rPr lang="en-IN" dirty="0" err="1"/>
              <a:t>Xcode</a:t>
            </a:r>
            <a:r>
              <a:rPr lang="en-IN" dirty="0"/>
              <a:t>, Visual Studio Code and </a:t>
            </a:r>
            <a:r>
              <a:rPr lang="en-IN" dirty="0">
                <a:hlinkClick r:id="rId3"/>
              </a:rPr>
              <a:t>Android Studio</a:t>
            </a:r>
            <a:endParaRPr lang="en-IN" dirty="0"/>
          </a:p>
          <a:p>
            <a:pPr marL="514350" indent="-514350" algn="just">
              <a:buAutoNum type="alphaLcParenR"/>
            </a:pPr>
            <a:endParaRPr lang="en-IN" dirty="0"/>
          </a:p>
          <a:p>
            <a:pPr algn="just"/>
            <a:r>
              <a:rPr lang="en-IN" dirty="0"/>
              <a:t>You get the extra support for Google’s Firebase development platform.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Everything’s a widget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84A2-E0A8-A949-8506-08D5A773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/>
          <a:lstStyle/>
          <a:p>
            <a:r>
              <a:rPr lang="en-IN" dirty="0"/>
              <a:t>Widgets are the basic building blocks of a Flutter app’s UI.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 Each widget nests inside, and inherits properties from, its parent.</a:t>
            </a:r>
          </a:p>
          <a:p>
            <a:endParaRPr lang="en-IN" dirty="0"/>
          </a:p>
          <a:p>
            <a:r>
              <a:rPr lang="en-IN" dirty="0"/>
              <a:t>A widget is either stateful or stateless:</a:t>
            </a:r>
          </a:p>
          <a:p>
            <a:pPr marL="514350" indent="-514350">
              <a:buAutoNum type="alphaLcParenR"/>
            </a:pPr>
            <a:r>
              <a:rPr lang="en-IN" dirty="0"/>
              <a:t>A </a:t>
            </a:r>
            <a:r>
              <a:rPr lang="en-IN" i="1" dirty="0"/>
              <a:t>Stateful</a:t>
            </a:r>
            <a:r>
              <a:rPr lang="en-IN" dirty="0"/>
              <a:t> widget is dynamic: e.g., it can change its appearance in response to events triggered by user interactions or when it receives data.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Stateless widgets do not require mutable state, i.e., it is </a:t>
            </a:r>
            <a:r>
              <a:rPr lang="en-IN" b="1" dirty="0"/>
              <a:t>immutable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Stateless widget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79BD0-8D91-354A-9B31-AAC04F66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1292"/>
            <a:ext cx="8882906" cy="5056187"/>
          </a:xfrm>
        </p:spPr>
      </p:pic>
    </p:spTree>
    <p:extLst>
      <p:ext uri="{BB962C8B-B14F-4D97-AF65-F5344CB8AC3E}">
        <p14:creationId xmlns:p14="http://schemas.microsoft.com/office/powerpoint/2010/main" val="26801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685</Words>
  <Application>Microsoft Macintosh PowerPoint</Application>
  <PresentationFormat>Widescreen</PresentationFormat>
  <Paragraphs>113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Office Theme</vt:lpstr>
      <vt:lpstr>PowerPoint Presentation</vt:lpstr>
      <vt:lpstr>What is Flutter?</vt:lpstr>
      <vt:lpstr>Architecture</vt:lpstr>
      <vt:lpstr>Architecture Diagram</vt:lpstr>
      <vt:lpstr>Features:</vt:lpstr>
      <vt:lpstr>Continued..</vt:lpstr>
      <vt:lpstr>Continued..</vt:lpstr>
      <vt:lpstr>Everything’s a widget </vt:lpstr>
      <vt:lpstr>Stateless widget </vt:lpstr>
      <vt:lpstr>Stateful widget </vt:lpstr>
      <vt:lpstr>Installation</vt:lpstr>
      <vt:lpstr>Create and run a simple Flutter app </vt:lpstr>
      <vt:lpstr>Debugging</vt:lpstr>
      <vt:lpstr>Pros</vt:lpstr>
      <vt:lpstr>Cons</vt:lpstr>
      <vt:lpstr>Who is using Flutter?</vt:lpstr>
      <vt:lpstr>Flutter vs React Native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 &amp; Community Support</vt:lpstr>
      <vt:lpstr>Thank You!!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Sant, Dhawal (Cognizant)</dc:creator>
  <cp:lastModifiedBy>Sant, Dhawal (Cognizant)</cp:lastModifiedBy>
  <cp:revision>109</cp:revision>
  <dcterms:created xsi:type="dcterms:W3CDTF">2020-01-13T07:26:44Z</dcterms:created>
  <dcterms:modified xsi:type="dcterms:W3CDTF">2020-02-13T11:24:16Z</dcterms:modified>
</cp:coreProperties>
</file>