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60" r:id="rId4"/>
    <p:sldId id="259" r:id="rId5"/>
    <p:sldId id="321" r:id="rId6"/>
    <p:sldId id="320" r:id="rId7"/>
    <p:sldId id="319" r:id="rId8"/>
    <p:sldId id="318" r:id="rId9"/>
    <p:sldId id="323" r:id="rId10"/>
    <p:sldId id="322" r:id="rId11"/>
    <p:sldId id="316" r:id="rId12"/>
    <p:sldId id="317" r:id="rId13"/>
    <p:sldId id="313" r:id="rId14"/>
    <p:sldId id="315" r:id="rId15"/>
    <p:sldId id="31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12"/>
    <p:restoredTop sz="94645"/>
  </p:normalViewPr>
  <p:slideViewPr>
    <p:cSldViewPr snapToGrid="0" snapToObjects="1">
      <p:cViewPr varScale="1">
        <p:scale>
          <a:sx n="115" d="100"/>
          <a:sy n="115" d="100"/>
        </p:scale>
        <p:origin x="24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B876B-C014-424A-93F0-7F3795E98CE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ACB2-667C-4F44-ADF3-29295C9B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2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9ACB2-667C-4F44-ADF3-29295C9B48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4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8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7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9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1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2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7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6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5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77E52-F512-CB43-BD9F-418B3EB123F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testing#widget-tests" TargetMode="External"/><Relationship Id="rId2" Type="http://schemas.openxmlformats.org/officeDocument/2006/relationships/hyperlink" Target="https://flutter.dev/docs/testing#unit-tes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utter.dev/docs/testing#integration-test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web" TargetMode="External"/><Relationship Id="rId2" Type="http://schemas.openxmlformats.org/officeDocument/2006/relationships/hyperlink" Target="https://flutter.dev/do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utter.dev/deskto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inventory.com/blog/google-launched-android-studio-3-1/" TargetMode="External"/><Relationship Id="rId2" Type="http://schemas.openxmlformats.org/officeDocument/2006/relationships/hyperlink" Target="https://dart.dev/platform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get-started/install/maco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D7B983-B891-964A-95A8-32229EFA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523" y="2244807"/>
            <a:ext cx="3857833" cy="190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2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4871-3663-F348-AD59-2E07AD85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103A-8179-724D-B334-AC7535088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i="1" dirty="0">
                <a:hlinkClick r:id="rId2"/>
              </a:rPr>
              <a:t>unit test</a:t>
            </a:r>
            <a:r>
              <a:rPr lang="en-IN" dirty="0"/>
              <a:t> tests a single function, method, or class.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 </a:t>
            </a:r>
            <a:r>
              <a:rPr lang="en-IN" i="1" dirty="0">
                <a:hlinkClick r:id="rId3"/>
              </a:rPr>
              <a:t>widget test</a:t>
            </a:r>
            <a:r>
              <a:rPr lang="en-IN" dirty="0"/>
              <a:t> tests a single widget.</a:t>
            </a:r>
          </a:p>
          <a:p>
            <a:endParaRPr lang="en-IN" dirty="0"/>
          </a:p>
          <a:p>
            <a:r>
              <a:rPr lang="en-IN" dirty="0"/>
              <a:t>An </a:t>
            </a:r>
            <a:r>
              <a:rPr lang="en-IN" i="1" dirty="0">
                <a:hlinkClick r:id="rId4"/>
              </a:rPr>
              <a:t>integration test</a:t>
            </a:r>
            <a:r>
              <a:rPr lang="en-IN" dirty="0"/>
              <a:t> tests a complete app or a large part of an app.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20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69A2-DB70-F346-A285-55C050ED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33D75-49C8-0C4F-BB2E-F743F0B57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 panose="020F0502020204030204" pitchFamily="34" charset="0"/>
              </a:rPr>
              <a:t>Ready-made and custom widgets for fast UI coding</a:t>
            </a:r>
          </a:p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/>
              </a:rPr>
              <a:t>Single codebase for web, mobile and embedded platforms</a:t>
            </a:r>
          </a:p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 panose="020F0502020204030204" pitchFamily="34" charset="0"/>
              </a:rPr>
              <a:t>Dart – simple and effective language targeted at Java programmers</a:t>
            </a:r>
          </a:p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 panose="020F0502020204030204" pitchFamily="34" charset="0"/>
              </a:rPr>
              <a:t>Hot reload function for instantaneous updates</a:t>
            </a:r>
          </a:p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 panose="020F0502020204030204" pitchFamily="34" charset="0"/>
              </a:rPr>
              <a:t>The mildest learning curve and a growing community</a:t>
            </a:r>
          </a:p>
          <a:p>
            <a:pPr marL="285750" indent="-285750" algn="just"/>
            <a:r>
              <a:rPr lang="en-IN" dirty="0"/>
              <a:t>More Firebase APIs assistance</a:t>
            </a:r>
            <a:endParaRPr lang="en-US" dirty="0">
              <a:solidFill>
                <a:schemeClr val="accent5">
                  <a:lumMod val="10000"/>
                </a:schemeClr>
              </a:solidFill>
              <a:cs typeface="Calibri" panose="020F0502020204030204" pitchFamily="34" charset="0"/>
            </a:endParaRPr>
          </a:p>
          <a:p>
            <a:pPr marL="285750" indent="-285750" algn="just"/>
            <a:r>
              <a:rPr lang="en-IN" dirty="0"/>
              <a:t>Excellent User Interfaces</a:t>
            </a:r>
          </a:p>
          <a:p>
            <a:pPr marL="285750" indent="-285750" algn="just"/>
            <a:r>
              <a:rPr lang="en-IN" dirty="0"/>
              <a:t>Perfect for an MVP</a:t>
            </a:r>
          </a:p>
          <a:p>
            <a:pPr marL="285750" indent="-285750" algn="just"/>
            <a:endParaRPr lang="en-IN" dirty="0"/>
          </a:p>
          <a:p>
            <a:pPr marL="285750" indent="-285750" algn="just"/>
            <a:endParaRPr lang="en-US" dirty="0">
              <a:solidFill>
                <a:schemeClr val="accent5">
                  <a:lumMod val="10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5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038E-35B1-4D4C-BB94-E2BB220C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79852-1DFF-7840-A42E-7D611187A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032"/>
            <a:ext cx="10515600" cy="5021931"/>
          </a:xfrm>
        </p:spPr>
        <p:txBody>
          <a:bodyPr>
            <a:normAutofit/>
          </a:bodyPr>
          <a:lstStyle/>
          <a:p>
            <a:pPr marL="285750" indent="-285750" algn="just"/>
            <a:r>
              <a:rPr lang="en-IN" dirty="0"/>
              <a:t>Since it is coded in Dart language, a developer needs to learn new language.</a:t>
            </a:r>
          </a:p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 panose="020F0502020204030204" pitchFamily="34" charset="0"/>
              </a:rPr>
              <a:t>Lack of third-party libraries</a:t>
            </a:r>
          </a:p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 panose="020F0502020204030204" pitchFamily="34" charset="0"/>
              </a:rPr>
              <a:t>Large number of open issues in GitHub (5000+)</a:t>
            </a:r>
          </a:p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 panose="020F0502020204030204" pitchFamily="34" charset="0"/>
              </a:rPr>
              <a:t>Image I/O can be expensive</a:t>
            </a:r>
          </a:p>
          <a:p>
            <a:pPr marL="285750" indent="-285750" algn="just"/>
            <a:r>
              <a:rPr lang="en-IN" dirty="0"/>
              <a:t>Massive File Size</a:t>
            </a:r>
          </a:p>
          <a:p>
            <a:pPr marL="285750" indent="-285750" algn="just"/>
            <a:r>
              <a:rPr lang="en-IN" dirty="0"/>
              <a:t>Flutter caters to mobile apps only and isn’t supported by web browsers.</a:t>
            </a:r>
            <a:endParaRPr lang="en-US" dirty="0">
              <a:solidFill>
                <a:schemeClr val="accent5">
                  <a:lumMod val="10000"/>
                </a:schemeClr>
              </a:solidFill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5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2C96-05BD-4232-AEDC-75FF5CE2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458251"/>
          </a:xfrm>
        </p:spPr>
        <p:txBody>
          <a:bodyPr>
            <a:normAutofit fontScale="90000"/>
          </a:bodyPr>
          <a:lstStyle/>
          <a:p>
            <a:r>
              <a:rPr lang="en-IN" dirty="0"/>
              <a:t>Who is using Flutter?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13E5C-1F28-40B9-B925-5029BB06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https://flutter.dev/assets/showcase/logo-alibaba-4b9799340fcd69364f2d7d8dacd83c6bc6ac1a2bb24435dae0d70634b025f0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37" y="1939749"/>
            <a:ext cx="1349175" cy="58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3" descr="https://flutter.dev/assets/showcase/logo-ads-e4f6e51859c3c78a5a6ffaf7109283f6b734ba1d44089b4d2f2c0139c0764eac.svg"/>
          <p:cNvSpPr>
            <a:spLocks noChangeAspect="1" noChangeArrowheads="1"/>
          </p:cNvSpPr>
          <p:nvPr/>
        </p:nvSpPr>
        <p:spPr bwMode="auto">
          <a:xfrm>
            <a:off x="2707464" y="212305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79698" y="2170454"/>
            <a:ext cx="1562887" cy="77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67" dirty="0">
                <a:solidFill>
                  <a:srgbClr val="4A4A4A"/>
                </a:solidFill>
                <a:latin typeface="Google Sans"/>
              </a:rPr>
              <a:t>Google Ads</a:t>
            </a:r>
          </a:p>
          <a:p>
            <a:pPr algn="just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1031" name="Picture 7" descr="https://flutter.dev/assets/showcase/logo-app_tree-024af8100b0a1c129ee0ccbfb15b27f6f240a3119535c2b8744170b29fa0b7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06" y="1491452"/>
            <a:ext cx="996381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flutter.dev/assets/showcase/logo-reflectly-0ff1aa59f519a35bd42f413f6d201cd827ae65671987f4e0c691ec6a2b9451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803" y="1507558"/>
            <a:ext cx="1177159" cy="117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286897" y="2700078"/>
            <a:ext cx="1171064" cy="77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67" dirty="0" err="1">
                <a:solidFill>
                  <a:srgbClr val="4A4A4A"/>
                </a:solidFill>
                <a:latin typeface="Google Sans"/>
              </a:rPr>
              <a:t>Reflectly</a:t>
            </a:r>
            <a:endParaRPr lang="en-US" altLang="en-US" sz="1867" dirty="0">
              <a:solidFill>
                <a:srgbClr val="4A4A4A"/>
              </a:solidFill>
              <a:latin typeface="Google Sans"/>
            </a:endParaRPr>
          </a:p>
          <a:p>
            <a:pPr algn="just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1035" name="Picture 11" descr="https://flutter.dev/assets/showcase/logo-hamilton-630ec4a35ce9fef63e9fa4ecc8468f5bfb92bd2cda1b81daf1f55a3337386f0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26" y="3466307"/>
            <a:ext cx="1065205" cy="141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flutter.dev/assets/showcase/logo-greentea-2c0278afb1cbe798020c33988345c2c5a532d2943ed90f651aa2ee71d920eae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465" y="4078145"/>
            <a:ext cx="2214929" cy="49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s://flutter.dev/assets/showcase/logo-abbey_road_studios-45f008f950e9ad528479bec4db638ecd7604c2e9080cac5e2dce77dbc6a4d00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640" y="3772787"/>
            <a:ext cx="1250051" cy="125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flutter.dev/assets/showcase/logo-tencent-977b6bfa37e34f0ae42cf9f90a5fc9445033dbcafffc23e720706c44088cbd5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740" y="1985912"/>
            <a:ext cx="2677083" cy="36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https://flutter.dev/assets/showcase/logo-jd-6bde75c80ed5576b9b44f5da00dbb34624a751d13197600bfe2d9cf2b40884d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903" y="3604063"/>
            <a:ext cx="1300759" cy="130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9027499" y="4953626"/>
            <a:ext cx="1669568" cy="77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67" dirty="0">
                <a:solidFill>
                  <a:srgbClr val="4A4A4A"/>
                </a:solidFill>
                <a:latin typeface="Google Sans"/>
              </a:rPr>
              <a:t>JD Finance</a:t>
            </a:r>
          </a:p>
          <a:p>
            <a:pPr algn="just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0740" y="1585735"/>
            <a:ext cx="596825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0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6FF5-B25A-7A4A-9F13-EEB214E1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134"/>
            <a:ext cx="10515600" cy="1325563"/>
          </a:xfrm>
        </p:spPr>
        <p:txBody>
          <a:bodyPr/>
          <a:lstStyle/>
          <a:p>
            <a:r>
              <a:rPr lang="en-US" dirty="0"/>
              <a:t>Documentation &amp; Community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5C8F-8453-5C4F-9544-687E36CA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67691"/>
            <a:ext cx="5181600" cy="4909272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flutter.dev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/docs/get-started/install</a:t>
            </a:r>
          </a:p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flutter.dev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/docs/development/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ui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/widgets</a:t>
            </a:r>
          </a:p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api.flutter.dev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/</a:t>
            </a:r>
          </a:p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flutter.dev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/docs/cookbook</a:t>
            </a:r>
          </a:p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github.com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/flutter/samples/blob/master/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INDEX.md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www.youtube.com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flutterdev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dart.dev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70656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4464-C4FA-3B41-ABC0-07A9D901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380" y="24610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72925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1FED-2BD3-284B-BCF5-AB5C840D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63A4-9928-7748-A73C-424F4F8F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Released in May 2017, flutter is Google’s open source mobile UI framework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Allows developers to create high-quality natively compiled applications for </a:t>
            </a:r>
            <a:r>
              <a:rPr lang="en-IN" dirty="0">
                <a:hlinkClick r:id="rId2"/>
              </a:rPr>
              <a:t>mobile</a:t>
            </a:r>
            <a:r>
              <a:rPr lang="en-IN" dirty="0"/>
              <a:t>, </a:t>
            </a:r>
            <a:r>
              <a:rPr lang="en-IN" dirty="0">
                <a:hlinkClick r:id="rId3"/>
              </a:rPr>
              <a:t>web</a:t>
            </a:r>
            <a:r>
              <a:rPr lang="en-IN" dirty="0"/>
              <a:t>, and </a:t>
            </a:r>
            <a:r>
              <a:rPr lang="en-IN" dirty="0">
                <a:hlinkClick r:id="rId4"/>
              </a:rPr>
              <a:t>desktop</a:t>
            </a:r>
            <a:r>
              <a:rPr lang="en-IN" dirty="0"/>
              <a:t> from a single codebase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It is based on Google Programming Language called </a:t>
            </a:r>
            <a:r>
              <a:rPr lang="en-IN" b="1" dirty="0"/>
              <a:t>Dart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339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6F5D-854E-AF48-87DC-5DD0548E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73" y="155060"/>
            <a:ext cx="10515600" cy="1325563"/>
          </a:xfrm>
        </p:spPr>
        <p:txBody>
          <a:bodyPr/>
          <a:lstStyle/>
          <a:p>
            <a:r>
              <a:rPr lang="en-US"/>
              <a:t>Architecture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FA07C-DFBF-344D-8994-976C9A5460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00" y="1369634"/>
            <a:ext cx="8850527" cy="465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5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23AB-3104-6742-AE13-D27FA49A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59" y="32974"/>
            <a:ext cx="10970741" cy="1325563"/>
          </a:xfrm>
        </p:spPr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EAFAD-83DB-B049-98FF-16F69CAC8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59" y="1097280"/>
            <a:ext cx="10515600" cy="556477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/>
              </a:rPr>
              <a:t>Flutter uses C++ rendering engine</a:t>
            </a:r>
          </a:p>
          <a:p>
            <a:pPr marL="0" indent="0" algn="just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  <a:cs typeface="Calibri"/>
            </a:endParaRPr>
          </a:p>
          <a:p>
            <a:pPr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/>
              </a:rPr>
              <a:t>Architecture is based on reactive programming</a:t>
            </a:r>
          </a:p>
          <a:p>
            <a:pPr marL="0" indent="0" algn="just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  <a:cs typeface="Calibri"/>
            </a:endParaRPr>
          </a:p>
          <a:p>
            <a:pPr algn="just"/>
            <a:r>
              <a:rPr lang="en-IN" dirty="0"/>
              <a:t>Fast development:</a:t>
            </a:r>
          </a:p>
          <a:p>
            <a:pPr marL="514350" indent="-514350" algn="just">
              <a:buAutoNum type="alphaLcParenR"/>
            </a:pPr>
            <a:r>
              <a:rPr lang="en-IN" dirty="0"/>
              <a:t>Stateful Hot Reload</a:t>
            </a:r>
          </a:p>
          <a:p>
            <a:pPr marL="514350" indent="-514350" algn="just">
              <a:buAutoNum type="alphaLcParenR"/>
            </a:pPr>
            <a:r>
              <a:rPr lang="en-IN" dirty="0"/>
              <a:t>Use a rich set of fully-customizable widgets to build native interfaces </a:t>
            </a:r>
          </a:p>
          <a:p>
            <a:pPr marL="514350" indent="-514350" algn="just">
              <a:buAutoNum type="alphaLcParenR"/>
            </a:pPr>
            <a:endParaRPr lang="en-IN" dirty="0"/>
          </a:p>
          <a:p>
            <a:pPr algn="just"/>
            <a:r>
              <a:rPr lang="en-IN" dirty="0"/>
              <a:t>Expressive and Flexible UI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715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45E7-EF31-304C-B483-2EABF4B2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0628"/>
            <a:ext cx="10515600" cy="1201782"/>
          </a:xfrm>
        </p:spPr>
        <p:txBody>
          <a:bodyPr/>
          <a:lstStyle/>
          <a:p>
            <a:r>
              <a:rPr lang="en-US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9686-9866-3042-BA30-3F02138B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154"/>
            <a:ext cx="10515600" cy="5236437"/>
          </a:xfrm>
        </p:spPr>
        <p:txBody>
          <a:bodyPr/>
          <a:lstStyle/>
          <a:p>
            <a:pPr algn="just"/>
            <a:r>
              <a:rPr lang="en-IN" dirty="0"/>
              <a:t>Native Performance</a:t>
            </a:r>
            <a:r>
              <a:rPr lang="en-US" dirty="0"/>
              <a:t>:</a:t>
            </a:r>
          </a:p>
          <a:p>
            <a:pPr marL="514350" indent="-514350" algn="just">
              <a:buAutoNum type="alphaLcParenR"/>
            </a:pPr>
            <a:r>
              <a:rPr lang="en-IN" dirty="0"/>
              <a:t>Flutter code is compiled to native ARM machine code using </a:t>
            </a:r>
            <a:r>
              <a:rPr lang="en-IN" dirty="0">
                <a:hlinkClick r:id="rId2"/>
              </a:rPr>
              <a:t>Dart's native compilers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US" dirty="0"/>
              <a:t>IDE:</a:t>
            </a:r>
          </a:p>
          <a:p>
            <a:pPr marL="514350" indent="-514350" algn="just">
              <a:buAutoNum type="alphaLcParenR"/>
            </a:pPr>
            <a:r>
              <a:rPr lang="en-IN" dirty="0"/>
              <a:t>Supportive for an extensive array of IDEs that include </a:t>
            </a:r>
            <a:r>
              <a:rPr lang="en-IN" dirty="0" err="1"/>
              <a:t>Xcode</a:t>
            </a:r>
            <a:r>
              <a:rPr lang="en-IN" dirty="0"/>
              <a:t>, Visual Studio Code and </a:t>
            </a:r>
            <a:r>
              <a:rPr lang="en-IN" dirty="0">
                <a:hlinkClick r:id="rId3"/>
              </a:rPr>
              <a:t>Android Studio</a:t>
            </a:r>
            <a:endParaRPr lang="en-IN" dirty="0"/>
          </a:p>
          <a:p>
            <a:pPr marL="514350" indent="-514350" algn="just">
              <a:buAutoNum type="alphaLcParenR"/>
            </a:pPr>
            <a:endParaRPr lang="en-IN" dirty="0"/>
          </a:p>
          <a:p>
            <a:pPr algn="just"/>
            <a:r>
              <a:rPr lang="en-IN" dirty="0"/>
              <a:t>You get the extra support for Google’s Firebase development platform.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2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42E9-243C-8A48-855D-911117B8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Everything’s a widget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84A2-E0A8-A949-8506-08D5A773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411"/>
            <a:ext cx="10515600" cy="4877552"/>
          </a:xfrm>
        </p:spPr>
        <p:txBody>
          <a:bodyPr/>
          <a:lstStyle/>
          <a:p>
            <a:r>
              <a:rPr lang="en-IN" dirty="0"/>
              <a:t>Widgets are the basic building blocks of a Flutter app’s UI.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 Each widget nests inside, and inherits properties from, its parent.</a:t>
            </a:r>
          </a:p>
          <a:p>
            <a:endParaRPr lang="en-IN" dirty="0"/>
          </a:p>
          <a:p>
            <a:r>
              <a:rPr lang="en-IN" dirty="0"/>
              <a:t>A widget is either stateful or stateless:</a:t>
            </a:r>
          </a:p>
          <a:p>
            <a:pPr marL="514350" indent="-514350">
              <a:buAutoNum type="alphaLcParenR"/>
            </a:pPr>
            <a:r>
              <a:rPr lang="en-IN" dirty="0"/>
              <a:t>A </a:t>
            </a:r>
            <a:r>
              <a:rPr lang="en-IN" i="1" dirty="0"/>
              <a:t>Stateful</a:t>
            </a:r>
            <a:r>
              <a:rPr lang="en-IN" dirty="0"/>
              <a:t> widget is dynamic: e.g., it can change its appearance in response to events triggered by user interactions or when it receives data.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lphaLcParenR"/>
            </a:pPr>
            <a:r>
              <a:rPr lang="en-IN" dirty="0"/>
              <a:t>Stateless widgets do not require mutable state, i.e., it is </a:t>
            </a:r>
            <a:r>
              <a:rPr lang="en-IN" b="1" dirty="0"/>
              <a:t>immutable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0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BBAA-8078-DA40-8360-93FF7535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C90F0-403A-FB4A-9ECC-C18A43CB0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flutter.dev</a:t>
            </a:r>
            <a:r>
              <a:rPr lang="en-US" dirty="0">
                <a:hlinkClick r:id="rId2"/>
              </a:rPr>
              <a:t>/docs/get-started/install/</a:t>
            </a:r>
            <a:r>
              <a:rPr lang="en-US" dirty="0" err="1">
                <a:hlinkClick r:id="rId2"/>
              </a:rPr>
              <a:t>macos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7992-45B5-7743-8A41-B45CC509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Create and run a simple Flutter app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B766-8BE5-104F-A989-48CF05143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$ flutter create </a:t>
            </a:r>
            <a:r>
              <a:rPr lang="en-IN" dirty="0" err="1"/>
              <a:t>my_app</a:t>
            </a:r>
            <a:r>
              <a:rPr lang="en-IN" dirty="0"/>
              <a:t> </a:t>
            </a:r>
          </a:p>
          <a:p>
            <a:r>
              <a:rPr lang="en-IN" dirty="0"/>
              <a:t>$ cd </a:t>
            </a:r>
            <a:r>
              <a:rPr lang="en-IN" dirty="0" err="1"/>
              <a:t>my_app</a:t>
            </a:r>
            <a:endParaRPr lang="en-IN" dirty="0"/>
          </a:p>
          <a:p>
            <a:r>
              <a:rPr lang="en-IN" dirty="0"/>
              <a:t>$ flutter run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D3A4C-6AD4-3A4F-B98B-F57A5122E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763" y="700402"/>
            <a:ext cx="2639292" cy="5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3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7AE8-CC0A-D140-A6FA-DC351E2E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5068"/>
            <a:ext cx="10515600" cy="1325563"/>
          </a:xfrm>
        </p:spPr>
        <p:txBody>
          <a:bodyPr/>
          <a:lstStyle/>
          <a:p>
            <a:r>
              <a:rPr lang="en-US" sz="4000" dirty="0"/>
              <a:t>Debugging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6502-D7E0-6C40-A852-5D913663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3611"/>
            <a:ext cx="10515600" cy="5563352"/>
          </a:xfrm>
        </p:spPr>
        <p:txBody>
          <a:bodyPr>
            <a:normAutofit/>
          </a:bodyPr>
          <a:lstStyle/>
          <a:p>
            <a:r>
              <a:rPr lang="en-IN" sz="2400" dirty="0" err="1"/>
              <a:t>DevTools</a:t>
            </a:r>
            <a:r>
              <a:rPr lang="en-IN" sz="2400" dirty="0"/>
              <a:t> includes a full source-level debugger, supporting breakpoints, stepping, and variable inspection.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52A5B-BAB9-4547-93E2-900DE7C31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179" y="1313897"/>
            <a:ext cx="6510888" cy="585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5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1014</TotalTime>
  <Words>518</Words>
  <Application>Microsoft Macintosh PowerPoint</Application>
  <PresentationFormat>Widescreen</PresentationFormat>
  <Paragraphs>82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Google Sans</vt:lpstr>
      <vt:lpstr>Office Theme</vt:lpstr>
      <vt:lpstr>PowerPoint Presentation</vt:lpstr>
      <vt:lpstr>What is Flutter?</vt:lpstr>
      <vt:lpstr>Architecture</vt:lpstr>
      <vt:lpstr>Features:</vt:lpstr>
      <vt:lpstr>Continued..</vt:lpstr>
      <vt:lpstr>Everything’s a widget </vt:lpstr>
      <vt:lpstr>Installation</vt:lpstr>
      <vt:lpstr>Create and run a simple Flutter app </vt:lpstr>
      <vt:lpstr>Debugging</vt:lpstr>
      <vt:lpstr>Testing</vt:lpstr>
      <vt:lpstr>Pros</vt:lpstr>
      <vt:lpstr>Cons</vt:lpstr>
      <vt:lpstr>Who is using Flutter?</vt:lpstr>
      <vt:lpstr>Documentation &amp; Community Support</vt:lpstr>
      <vt:lpstr>Thank You!!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</dc:title>
  <dc:creator>Sant, Dhawal (Cognizant)</dc:creator>
  <cp:lastModifiedBy>Sant, Dhawal (Cognizant)</cp:lastModifiedBy>
  <cp:revision>77</cp:revision>
  <dcterms:created xsi:type="dcterms:W3CDTF">2020-01-13T07:26:44Z</dcterms:created>
  <dcterms:modified xsi:type="dcterms:W3CDTF">2020-01-16T09:59:30Z</dcterms:modified>
</cp:coreProperties>
</file>