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15403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84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4c10bf5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44c10bf5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82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44c10bf5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44c10bf5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85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44c10bf5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44c10bf5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12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44c10bf5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44c10bf5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1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44c10bf5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44c10bf5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8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44c10bf5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44c10bf5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60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902000"/>
            <a:ext cx="80088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Regression: L2 Regularization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36800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Ankit Bhandari </a:t>
            </a:r>
            <a:r>
              <a:rPr lang="en" dirty="0" smtClean="0"/>
              <a:t>Kshetri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604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of overfitting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2111225"/>
            <a:ext cx="85534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912825" y="1773825"/>
            <a:ext cx="20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Underfit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779500" y="177382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Overfit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739325" y="177382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Balanced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7650" y="573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 of Overfitting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8298900" cy="3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On a linear Regression model</a:t>
            </a:r>
            <a:endParaRPr sz="2000" b="1">
              <a:solidFill>
                <a:schemeClr val="dk2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00" y="2008025"/>
            <a:ext cx="25717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897" y="3762350"/>
            <a:ext cx="30932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300" y="3688400"/>
            <a:ext cx="324362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99075" y="3165525"/>
            <a:ext cx="245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 data Accuracy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898838" y="3121300"/>
            <a:ext cx="245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Test data Accuracy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7650" y="563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for Overfitting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01900" y="1375150"/>
            <a:ext cx="7688700" cy="3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3802951" y="1450850"/>
            <a:ext cx="1829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Regularization</a:t>
            </a:r>
            <a:endParaRPr sz="2200" b="1">
              <a:solidFill>
                <a:srgbClr val="FFFFFF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719165" y="2402276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L2: Ridge</a:t>
            </a:r>
            <a:endParaRPr sz="2600" b="1">
              <a:solidFill>
                <a:srgbClr val="FFFFFF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801897" y="2402276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L1: Lasso</a:t>
            </a:r>
            <a:endParaRPr sz="2600" b="1">
              <a:solidFill>
                <a:srgbClr val="FFFFFF"/>
              </a:solidFill>
            </a:endParaRPr>
          </a:p>
        </p:txBody>
      </p:sp>
      <p:cxnSp>
        <p:nvCxnSpPr>
          <p:cNvPr id="117" name="Google Shape;117;p16"/>
          <p:cNvCxnSpPr>
            <a:stCxn id="114" idx="2"/>
            <a:endCxn id="115" idx="0"/>
          </p:cNvCxnSpPr>
          <p:nvPr/>
        </p:nvCxnSpPr>
        <p:spPr>
          <a:xfrm rot="-5400000" flipH="1">
            <a:off x="5348401" y="1262450"/>
            <a:ext cx="508800" cy="1770600"/>
          </a:xfrm>
          <a:prstGeom prst="bentConnector3">
            <a:avLst>
              <a:gd name="adj1" fmla="val 5001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6"/>
          <p:cNvCxnSpPr>
            <a:stCxn id="116" idx="0"/>
            <a:endCxn id="114" idx="2"/>
          </p:cNvCxnSpPr>
          <p:nvPr/>
        </p:nvCxnSpPr>
        <p:spPr>
          <a:xfrm rot="-5400000">
            <a:off x="2889897" y="574526"/>
            <a:ext cx="508800" cy="3146700"/>
          </a:xfrm>
          <a:prstGeom prst="bentConnector3">
            <a:avLst>
              <a:gd name="adj1" fmla="val 5001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900" y="3197125"/>
            <a:ext cx="3457074" cy="8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727800" y="5735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Ridge regression?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819650" y="1346725"/>
            <a:ext cx="60111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70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3"/>
              <a:buAutoNum type="arabicPeriod"/>
            </a:pPr>
            <a:r>
              <a:rPr lang="en" sz="1702" b="1">
                <a:solidFill>
                  <a:schemeClr val="dk2"/>
                </a:solidFill>
              </a:rPr>
              <a:t>Overfitting</a:t>
            </a:r>
            <a:endParaRPr sz="1702" b="1">
              <a:solidFill>
                <a:schemeClr val="dk2"/>
              </a:solidFill>
            </a:endParaRPr>
          </a:p>
          <a:p>
            <a:pPr marL="457200" lvl="0" indent="-33670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3"/>
              <a:buAutoNum type="arabicPeriod"/>
            </a:pPr>
            <a:r>
              <a:rPr lang="en" sz="1702" b="1">
                <a:solidFill>
                  <a:schemeClr val="dk2"/>
                </a:solidFill>
              </a:rPr>
              <a:t>Noisy data and Outliers</a:t>
            </a:r>
            <a:endParaRPr sz="1702" b="1">
              <a:solidFill>
                <a:schemeClr val="dk2"/>
              </a:solidFill>
            </a:endParaRPr>
          </a:p>
          <a:p>
            <a:pPr marL="457200" lvl="0" indent="-38750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3"/>
              <a:buAutoNum type="arabicPeriod"/>
            </a:pPr>
            <a:r>
              <a:rPr lang="en" sz="2502" b="1">
                <a:solidFill>
                  <a:schemeClr val="dk2"/>
                </a:solidFill>
              </a:rPr>
              <a:t>Multicollinearity</a:t>
            </a:r>
            <a:endParaRPr sz="2502" b="1">
              <a:solidFill>
                <a:schemeClr val="dk2"/>
              </a:solidFill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04" y="2425700"/>
            <a:ext cx="3587297" cy="26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200" y="2477575"/>
            <a:ext cx="4148913" cy="261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727650" y="552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Ridge regression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727650" y="1277075"/>
            <a:ext cx="76887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1370875"/>
            <a:ext cx="3829050" cy="14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13" y="4208263"/>
            <a:ext cx="2600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5825" y="3455375"/>
            <a:ext cx="3317275" cy="14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1026625" y="3854000"/>
            <a:ext cx="21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Improved test data score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977213" y="3055175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Improved predicted car acceleration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727800" y="5528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not to use Ridge(L2 Regularization)?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727800" y="1437225"/>
            <a:ext cx="3774300" cy="32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400" b="1">
                <a:solidFill>
                  <a:schemeClr val="dk2"/>
                </a:solidFill>
              </a:rPr>
              <a:t>No significant difference between accuracy of  test and train data</a:t>
            </a:r>
            <a:endParaRPr sz="1400" b="1">
              <a:solidFill>
                <a:schemeClr val="dk2"/>
              </a:solidFill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2259750"/>
            <a:ext cx="3642150" cy="1076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>
            <a:spLocks noGrp="1"/>
          </p:cNvSpPr>
          <p:nvPr>
            <p:ph type="body" idx="2"/>
          </p:nvPr>
        </p:nvSpPr>
        <p:spPr>
          <a:xfrm>
            <a:off x="4787075" y="1437225"/>
            <a:ext cx="4196700" cy="29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2. No MULTICOLLINEARITY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dk2"/>
              </a:solidFill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875" y="3450688"/>
            <a:ext cx="3642150" cy="116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6025" y="1930100"/>
            <a:ext cx="3774300" cy="307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</vt:lpstr>
      <vt:lpstr>Lato</vt:lpstr>
      <vt:lpstr>Arial</vt:lpstr>
      <vt:lpstr>Raleway</vt:lpstr>
      <vt:lpstr>Streamline</vt:lpstr>
      <vt:lpstr>Ridge Regression: L2 Regularization</vt:lpstr>
      <vt:lpstr>The problem of overfitting</vt:lpstr>
      <vt:lpstr>Symptom of Overfitting</vt:lpstr>
      <vt:lpstr>Solution for Overfitting</vt:lpstr>
      <vt:lpstr>When to use Ridge regression?</vt:lpstr>
      <vt:lpstr>Application of Ridge regression</vt:lpstr>
      <vt:lpstr>When not to use Ridge(L2 Regularization)?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Ridge Regression: L2 Regularization</dc:title>
  <cp:lastModifiedBy>USER</cp:lastModifiedBy>
  <cp:revision>2</cp:revision>
  <dcterms:modified xsi:type="dcterms:W3CDTF">2023-05-17T05:02:38Z</dcterms:modified>
</cp:coreProperties>
</file>