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20"/>
  </p:notesMasterIdLst>
  <p:sldIdLst>
    <p:sldId id="256" r:id="rId2"/>
    <p:sldId id="257" r:id="rId3"/>
    <p:sldId id="258" r:id="rId4"/>
    <p:sldId id="259" r:id="rId5"/>
    <p:sldId id="261" r:id="rId6"/>
    <p:sldId id="262" r:id="rId7"/>
    <p:sldId id="263" r:id="rId8"/>
    <p:sldId id="265" r:id="rId9"/>
    <p:sldId id="264" r:id="rId10"/>
    <p:sldId id="266" r:id="rId11"/>
    <p:sldId id="269" r:id="rId12"/>
    <p:sldId id="276" r:id="rId13"/>
    <p:sldId id="278" r:id="rId14"/>
    <p:sldId id="277" r:id="rId15"/>
    <p:sldId id="279" r:id="rId16"/>
    <p:sldId id="274" r:id="rId17"/>
    <p:sldId id="273" r:id="rId18"/>
    <p:sldId id="275" r:id="rId19"/>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4" d="100"/>
          <a:sy n="34" d="100"/>
        </p:scale>
        <p:origin x="8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Arial"/>
                <a:ea typeface="Arial"/>
                <a:cs typeface="Arial"/>
                <a:sym typeface="Arial"/>
              </a:defRPr>
            </a:lvl1pPr>
            <a:lvl2pPr marL="914400" marR="0" lvl="1" indent="-228600" algn="l" rtl="0">
              <a:lnSpc>
                <a:spcPct val="117999"/>
              </a:lnSpc>
              <a:spcBef>
                <a:spcPts val="0"/>
              </a:spcBef>
              <a:spcAft>
                <a:spcPts val="0"/>
              </a:spcAft>
              <a:buSzPts val="1400"/>
              <a:buNone/>
              <a:defRPr sz="2200" b="0" i="0" u="none" strike="noStrike" cap="none">
                <a:latin typeface="Arial"/>
                <a:ea typeface="Arial"/>
                <a:cs typeface="Arial"/>
                <a:sym typeface="Arial"/>
              </a:defRPr>
            </a:lvl2pPr>
            <a:lvl3pPr marL="1371600" marR="0" lvl="2" indent="-228600" algn="l" rtl="0">
              <a:lnSpc>
                <a:spcPct val="117999"/>
              </a:lnSpc>
              <a:spcBef>
                <a:spcPts val="0"/>
              </a:spcBef>
              <a:spcAft>
                <a:spcPts val="0"/>
              </a:spcAft>
              <a:buSzPts val="1400"/>
              <a:buNone/>
              <a:defRPr sz="2200" b="0" i="0" u="none" strike="noStrike" cap="none">
                <a:latin typeface="Arial"/>
                <a:ea typeface="Arial"/>
                <a:cs typeface="Arial"/>
                <a:sym typeface="Arial"/>
              </a:defRPr>
            </a:lvl3pPr>
            <a:lvl4pPr marL="1828800" marR="0" lvl="3" indent="-228600" algn="l" rtl="0">
              <a:lnSpc>
                <a:spcPct val="117999"/>
              </a:lnSpc>
              <a:spcBef>
                <a:spcPts val="0"/>
              </a:spcBef>
              <a:spcAft>
                <a:spcPts val="0"/>
              </a:spcAft>
              <a:buSzPts val="1400"/>
              <a:buNone/>
              <a:defRPr sz="2200" b="0" i="0" u="none" strike="noStrike" cap="none">
                <a:latin typeface="Arial"/>
                <a:ea typeface="Arial"/>
                <a:cs typeface="Arial"/>
                <a:sym typeface="Arial"/>
              </a:defRPr>
            </a:lvl4pPr>
            <a:lvl5pPr marL="2286000" marR="0" lvl="4" indent="-228600" algn="l" rtl="0">
              <a:lnSpc>
                <a:spcPct val="117999"/>
              </a:lnSpc>
              <a:spcBef>
                <a:spcPts val="0"/>
              </a:spcBef>
              <a:spcAft>
                <a:spcPts val="0"/>
              </a:spcAft>
              <a:buSzPts val="1400"/>
              <a:buNone/>
              <a:defRPr sz="2200" b="0" i="0" u="none" strike="noStrike" cap="none">
                <a:latin typeface="Arial"/>
                <a:ea typeface="Arial"/>
                <a:cs typeface="Arial"/>
                <a:sym typeface="Arial"/>
              </a:defRPr>
            </a:lvl5pPr>
            <a:lvl6pPr marL="2743200" marR="0" lvl="5" indent="-228600" algn="l" rtl="0">
              <a:lnSpc>
                <a:spcPct val="117999"/>
              </a:lnSpc>
              <a:spcBef>
                <a:spcPts val="0"/>
              </a:spcBef>
              <a:spcAft>
                <a:spcPts val="0"/>
              </a:spcAft>
              <a:buSzPts val="1400"/>
              <a:buNone/>
              <a:defRPr sz="2200" b="0" i="0" u="none" strike="noStrike" cap="none">
                <a:latin typeface="Arial"/>
                <a:ea typeface="Arial"/>
                <a:cs typeface="Arial"/>
                <a:sym typeface="Arial"/>
              </a:defRPr>
            </a:lvl6pPr>
            <a:lvl7pPr marL="3200400" marR="0" lvl="6" indent="-228600" algn="l" rtl="0">
              <a:lnSpc>
                <a:spcPct val="117999"/>
              </a:lnSpc>
              <a:spcBef>
                <a:spcPts val="0"/>
              </a:spcBef>
              <a:spcAft>
                <a:spcPts val="0"/>
              </a:spcAft>
              <a:buSzPts val="1400"/>
              <a:buNone/>
              <a:defRPr sz="2200" b="0" i="0" u="none" strike="noStrike" cap="none">
                <a:latin typeface="Arial"/>
                <a:ea typeface="Arial"/>
                <a:cs typeface="Arial"/>
                <a:sym typeface="Arial"/>
              </a:defRPr>
            </a:lvl7pPr>
            <a:lvl8pPr marL="3657600" marR="0" lvl="7" indent="-228600" algn="l" rtl="0">
              <a:lnSpc>
                <a:spcPct val="117999"/>
              </a:lnSpc>
              <a:spcBef>
                <a:spcPts val="0"/>
              </a:spcBef>
              <a:spcAft>
                <a:spcPts val="0"/>
              </a:spcAft>
              <a:buSzPts val="1400"/>
              <a:buNone/>
              <a:defRPr sz="2200" b="0" i="0" u="none" strike="noStrike" cap="none">
                <a:latin typeface="Arial"/>
                <a:ea typeface="Arial"/>
                <a:cs typeface="Arial"/>
                <a:sym typeface="Arial"/>
              </a:defRPr>
            </a:lvl8pPr>
            <a:lvl9pPr marL="4114800" marR="0" lvl="8" indent="-228600" algn="l" rtl="0">
              <a:lnSpc>
                <a:spcPct val="117999"/>
              </a:lnSpc>
              <a:spcBef>
                <a:spcPts val="0"/>
              </a:spcBef>
              <a:spcAft>
                <a:spcPts val="0"/>
              </a:spcAft>
              <a:buSzPts val="1400"/>
              <a:buNone/>
              <a:defRPr sz="22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5b833253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5b833253f_0_6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5b833253f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f5b833253f_0_8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5b833253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5b833253f_0_6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147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5b833253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5b833253f_0_6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545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5b833253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5b833253f_0_6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353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5b833253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5b833253f_0_6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968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5b833253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5b833253f_0_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5b833253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5b833253f_0_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f5cf89a6f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f5cf89a6fa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5b833253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f5b833253f_0_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5b833253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5b833253f_0_5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5b833253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5b833253f_0_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pyright" type="tx">
  <p:cSld name="TITLE_AND_BODY">
    <p:bg>
      <p:bgPr>
        <a:solidFill>
          <a:srgbClr val="5E5E5E"/>
        </a:solidFill>
        <a:effectLst/>
      </p:bgPr>
    </p:bg>
    <p:spTree>
      <p:nvGrpSpPr>
        <p:cNvPr id="1" name="Shape 10"/>
        <p:cNvGrpSpPr/>
        <p:nvPr/>
      </p:nvGrpSpPr>
      <p:grpSpPr>
        <a:xfrm>
          <a:off x="0" y="0"/>
          <a:ext cx="0" cy="0"/>
          <a:chOff x="0" y="0"/>
          <a:chExt cx="0" cy="0"/>
        </a:xfrm>
      </p:grpSpPr>
      <p:sp>
        <p:nvSpPr>
          <p:cNvPr id="11" name="Google Shape;11;p2"/>
          <p:cNvSpPr txBox="1"/>
          <p:nvPr/>
        </p:nvSpPr>
        <p:spPr>
          <a:xfrm>
            <a:off x="1625600" y="5382069"/>
            <a:ext cx="13586570" cy="2926458"/>
          </a:xfrm>
          <a:prstGeom prst="rect">
            <a:avLst/>
          </a:prstGeom>
          <a:noFill/>
          <a:ln>
            <a:noFill/>
          </a:ln>
        </p:spPr>
        <p:txBody>
          <a:bodyPr spcFirstLastPara="1" wrap="square" lIns="0" tIns="0" rIns="0" bIns="0" anchor="ctr" anchorCtr="0">
            <a:spAutoFit/>
          </a:bodyPr>
          <a:lstStyle/>
          <a:p>
            <a:pPr marL="0" marR="0" lvl="0" indent="0" algn="l" rtl="0">
              <a:lnSpc>
                <a:spcPct val="120000"/>
              </a:lnSpc>
              <a:spcBef>
                <a:spcPts val="0"/>
              </a:spcBef>
              <a:spcAft>
                <a:spcPts val="0"/>
              </a:spcAft>
              <a:buClr>
                <a:srgbClr val="D5D5D5"/>
              </a:buClr>
              <a:buSzPts val="2400"/>
              <a:buFont typeface="Arial"/>
              <a:buNone/>
            </a:pPr>
            <a:r>
              <a:rPr lang="en-IN" sz="2400" b="0" i="0" u="none" strike="noStrike" cap="none">
                <a:solidFill>
                  <a:srgbClr val="D5D5D5"/>
                </a:solidFill>
                <a:latin typeface="Arial"/>
                <a:ea typeface="Arial"/>
                <a:cs typeface="Arial"/>
                <a:sym typeface="Arial"/>
              </a:rPr>
              <a:t>Copyright © 2020 Impetus Technologies, Inc.</a:t>
            </a:r>
            <a:endParaRPr/>
          </a:p>
          <a:p>
            <a:pPr marL="0" marR="0" lvl="0" indent="0" algn="l" rtl="0">
              <a:lnSpc>
                <a:spcPct val="120000"/>
              </a:lnSpc>
              <a:spcBef>
                <a:spcPts val="1800"/>
              </a:spcBef>
              <a:spcAft>
                <a:spcPts val="0"/>
              </a:spcAft>
              <a:buClr>
                <a:srgbClr val="D5D5D5"/>
              </a:buClr>
              <a:buSzPts val="2400"/>
              <a:buFont typeface="Arial"/>
              <a:buNone/>
            </a:pPr>
            <a:r>
              <a:rPr lang="en-IN" sz="2400" b="0" i="0" u="none" strike="noStrike" cap="none">
                <a:solidFill>
                  <a:srgbClr val="D5D5D5"/>
                </a:solidFill>
                <a:latin typeface="Arial"/>
                <a:ea typeface="Arial"/>
                <a:cs typeface="Arial"/>
                <a:sym typeface="Arial"/>
              </a:rPr>
              <a:t>You are prohibited from making a copy or modification of, or from redistributing, rebroadcasting, or re-encoding of this content without the prior written consent of Impetus.</a:t>
            </a:r>
            <a:endParaRPr/>
          </a:p>
          <a:p>
            <a:pPr marL="0" marR="0" lvl="0" indent="0" algn="l" rtl="0">
              <a:lnSpc>
                <a:spcPct val="120000"/>
              </a:lnSpc>
              <a:spcBef>
                <a:spcPts val="1800"/>
              </a:spcBef>
              <a:spcAft>
                <a:spcPts val="0"/>
              </a:spcAft>
              <a:buClr>
                <a:srgbClr val="D5D5D5"/>
              </a:buClr>
              <a:buSzPts val="2400"/>
              <a:buFont typeface="Arial"/>
              <a:buNone/>
            </a:pPr>
            <a:r>
              <a:rPr lang="en-IN" sz="2400" b="0" i="0" u="none" strike="noStrike" cap="none">
                <a:solidFill>
                  <a:srgbClr val="D5D5D5"/>
                </a:solidFill>
                <a:latin typeface="Arial"/>
                <a:ea typeface="Arial"/>
                <a:cs typeface="Arial"/>
                <a:sym typeface="Arial"/>
              </a:rPr>
              <a:t>This presentation may include images from other products and services. These images are used for illustrative purposes only. Unless explicitly stated there is no implied endorsement or sponsorship of these products by Impetus. All copyrights and trademarks are property of their respective owners. </a:t>
            </a:r>
            <a:endParaRPr/>
          </a:p>
        </p:txBody>
      </p:sp>
      <p:pic>
        <p:nvPicPr>
          <p:cNvPr id="12" name="Google Shape;12;p2" descr="Impetus master logo black.pdf"/>
          <p:cNvPicPr preferRelativeResize="0"/>
          <p:nvPr/>
        </p:nvPicPr>
        <p:blipFill rotWithShape="1">
          <a:blip r:embed="rId2">
            <a:alphaModFix amt="30000"/>
          </a:blip>
          <a:srcRect/>
          <a:stretch/>
        </p:blipFill>
        <p:spPr>
          <a:xfrm>
            <a:off x="20066000" y="12446000"/>
            <a:ext cx="2691994" cy="439569"/>
          </a:xfrm>
          <a:prstGeom prst="rect">
            <a:avLst/>
          </a:prstGeom>
          <a:noFill/>
          <a:ln>
            <a:noFill/>
          </a:ln>
        </p:spPr>
      </p:pic>
      <p:sp>
        <p:nvSpPr>
          <p:cNvPr id="13" name="Google Shape;13;p2"/>
          <p:cNvSpPr txBox="1">
            <a:spLocks noGrp="1"/>
          </p:cNvSpPr>
          <p:nvPr>
            <p:ph type="sldNum" idx="12"/>
          </p:nvPr>
        </p:nvSpPr>
        <p:spPr>
          <a:xfrm>
            <a:off x="12185650" y="13081000"/>
            <a:ext cx="453332" cy="447229"/>
          </a:xfrm>
          <a:prstGeom prst="rect">
            <a:avLst/>
          </a:prstGeom>
          <a:noFill/>
          <a:ln>
            <a:noFill/>
          </a:ln>
        </p:spPr>
        <p:txBody>
          <a:bodyPr spcFirstLastPara="1" wrap="square" lIns="50800" tIns="50800" rIns="50800" bIns="50800" anchor="t" anchorCtr="0">
            <a:spAutoFit/>
          </a:bodyPr>
          <a:lstStyle>
            <a:lvl1pPr marL="0" lvl="0" indent="0" algn="l">
              <a:lnSpc>
                <a:spcPct val="120000"/>
              </a:lnSpc>
              <a:spcBef>
                <a:spcPts val="0"/>
              </a:spcBef>
              <a:spcAft>
                <a:spcPts val="0"/>
              </a:spcAft>
              <a:buClr>
                <a:srgbClr val="FF2600"/>
              </a:buClr>
              <a:buSzPts val="2400"/>
              <a:buFont typeface="Arial"/>
              <a:buNone/>
              <a:defRPr>
                <a:solidFill>
                  <a:srgbClr val="FF2600"/>
                </a:solidFill>
              </a:defRPr>
            </a:lvl1pPr>
            <a:lvl2pPr marL="0" lvl="1" indent="0" algn="l">
              <a:lnSpc>
                <a:spcPct val="120000"/>
              </a:lnSpc>
              <a:spcBef>
                <a:spcPts val="0"/>
              </a:spcBef>
              <a:spcAft>
                <a:spcPts val="0"/>
              </a:spcAft>
              <a:buClr>
                <a:srgbClr val="FF2600"/>
              </a:buClr>
              <a:buSzPts val="2400"/>
              <a:buFont typeface="Arial"/>
              <a:buNone/>
              <a:defRPr>
                <a:solidFill>
                  <a:srgbClr val="FF2600"/>
                </a:solidFill>
              </a:defRPr>
            </a:lvl2pPr>
            <a:lvl3pPr marL="0" lvl="2" indent="0" algn="l">
              <a:lnSpc>
                <a:spcPct val="120000"/>
              </a:lnSpc>
              <a:spcBef>
                <a:spcPts val="0"/>
              </a:spcBef>
              <a:spcAft>
                <a:spcPts val="0"/>
              </a:spcAft>
              <a:buClr>
                <a:srgbClr val="FF2600"/>
              </a:buClr>
              <a:buSzPts val="2400"/>
              <a:buFont typeface="Arial"/>
              <a:buNone/>
              <a:defRPr>
                <a:solidFill>
                  <a:srgbClr val="FF2600"/>
                </a:solidFill>
              </a:defRPr>
            </a:lvl3pPr>
            <a:lvl4pPr marL="0" lvl="3" indent="0" algn="l">
              <a:lnSpc>
                <a:spcPct val="120000"/>
              </a:lnSpc>
              <a:spcBef>
                <a:spcPts val="0"/>
              </a:spcBef>
              <a:spcAft>
                <a:spcPts val="0"/>
              </a:spcAft>
              <a:buClr>
                <a:srgbClr val="FF2600"/>
              </a:buClr>
              <a:buSzPts val="2400"/>
              <a:buFont typeface="Arial"/>
              <a:buNone/>
              <a:defRPr>
                <a:solidFill>
                  <a:srgbClr val="FF2600"/>
                </a:solidFill>
              </a:defRPr>
            </a:lvl4pPr>
            <a:lvl5pPr marL="0" lvl="4" indent="0" algn="l">
              <a:lnSpc>
                <a:spcPct val="120000"/>
              </a:lnSpc>
              <a:spcBef>
                <a:spcPts val="0"/>
              </a:spcBef>
              <a:spcAft>
                <a:spcPts val="0"/>
              </a:spcAft>
              <a:buClr>
                <a:srgbClr val="FF2600"/>
              </a:buClr>
              <a:buSzPts val="2400"/>
              <a:buFont typeface="Arial"/>
              <a:buNone/>
              <a:defRPr>
                <a:solidFill>
                  <a:srgbClr val="FF2600"/>
                </a:solidFill>
              </a:defRPr>
            </a:lvl5pPr>
            <a:lvl6pPr marL="0" lvl="5" indent="0" algn="l">
              <a:lnSpc>
                <a:spcPct val="120000"/>
              </a:lnSpc>
              <a:spcBef>
                <a:spcPts val="0"/>
              </a:spcBef>
              <a:spcAft>
                <a:spcPts val="0"/>
              </a:spcAft>
              <a:buClr>
                <a:srgbClr val="FF2600"/>
              </a:buClr>
              <a:buSzPts val="2400"/>
              <a:buFont typeface="Arial"/>
              <a:buNone/>
              <a:defRPr>
                <a:solidFill>
                  <a:srgbClr val="FF2600"/>
                </a:solidFill>
              </a:defRPr>
            </a:lvl6pPr>
            <a:lvl7pPr marL="0" lvl="6" indent="0" algn="l">
              <a:lnSpc>
                <a:spcPct val="120000"/>
              </a:lnSpc>
              <a:spcBef>
                <a:spcPts val="0"/>
              </a:spcBef>
              <a:spcAft>
                <a:spcPts val="0"/>
              </a:spcAft>
              <a:buClr>
                <a:srgbClr val="FF2600"/>
              </a:buClr>
              <a:buSzPts val="2400"/>
              <a:buFont typeface="Arial"/>
              <a:buNone/>
              <a:defRPr>
                <a:solidFill>
                  <a:srgbClr val="FF2600"/>
                </a:solidFill>
              </a:defRPr>
            </a:lvl7pPr>
            <a:lvl8pPr marL="0" lvl="7" indent="0" algn="l">
              <a:lnSpc>
                <a:spcPct val="120000"/>
              </a:lnSpc>
              <a:spcBef>
                <a:spcPts val="0"/>
              </a:spcBef>
              <a:spcAft>
                <a:spcPts val="0"/>
              </a:spcAft>
              <a:buClr>
                <a:srgbClr val="FF2600"/>
              </a:buClr>
              <a:buSzPts val="2400"/>
              <a:buFont typeface="Arial"/>
              <a:buNone/>
              <a:defRPr>
                <a:solidFill>
                  <a:srgbClr val="FF2600"/>
                </a:solidFill>
              </a:defRPr>
            </a:lvl8pPr>
            <a:lvl9pPr marL="0" lvl="8" indent="0" algn="l">
              <a:lnSpc>
                <a:spcPct val="120000"/>
              </a:lnSpc>
              <a:spcBef>
                <a:spcPts val="0"/>
              </a:spcBef>
              <a:spcAft>
                <a:spcPts val="0"/>
              </a:spcAft>
              <a:buClr>
                <a:srgbClr val="FF2600"/>
              </a:buClr>
              <a:buSzPts val="2400"/>
              <a:buFont typeface="Arial"/>
              <a:buNone/>
              <a:defRPr>
                <a:solidFill>
                  <a:srgbClr val="FF2600"/>
                </a:solidFill>
              </a:defRPr>
            </a:lvl9pPr>
          </a:lstStyle>
          <a:p>
            <a:pPr marL="0" lvl="0" indent="0" algn="l" rtl="0">
              <a:spcBef>
                <a:spcPts val="0"/>
              </a:spcBef>
              <a:spcAft>
                <a:spcPts val="0"/>
              </a:spcAft>
              <a:buNone/>
            </a:pPr>
            <a:fld id="{00000000-1234-1234-1234-123412341234}" type="slidenum">
              <a:rPr lang="en-IN"/>
              <a:t>‹#›</a:t>
            </a:fld>
            <a:endParaRPr sz="2400" b="0" i="0" u="none" strike="noStrike" cap="none">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 Subtitle">
  <p:cSld name="Title — Subtitle">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625600" y="2298700"/>
            <a:ext cx="21132800" cy="4648200"/>
          </a:xfrm>
          <a:prstGeom prst="rect">
            <a:avLst/>
          </a:prstGeom>
          <a:noFill/>
          <a:ln>
            <a:noFill/>
          </a:ln>
        </p:spPr>
        <p:txBody>
          <a:bodyPr spcFirstLastPara="1" wrap="square" lIns="0" tIns="0" rIns="0" bIns="0" anchor="b" anchorCtr="0">
            <a:normAutofit/>
          </a:bodyPr>
          <a:lstStyle>
            <a:lvl1pPr lvl="0" algn="l">
              <a:lnSpc>
                <a:spcPct val="120000"/>
              </a:lnSpc>
              <a:spcBef>
                <a:spcPts val="0"/>
              </a:spcBef>
              <a:spcAft>
                <a:spcPts val="0"/>
              </a:spcAft>
              <a:buClr>
                <a:srgbClr val="000000"/>
              </a:buClr>
              <a:buSzPts val="1800"/>
              <a:buNone/>
              <a:defRPr/>
            </a:lvl1pPr>
            <a:lvl2pPr lvl="1" algn="l">
              <a:lnSpc>
                <a:spcPct val="120000"/>
              </a:lnSpc>
              <a:spcBef>
                <a:spcPts val="0"/>
              </a:spcBef>
              <a:spcAft>
                <a:spcPts val="0"/>
              </a:spcAft>
              <a:buClr>
                <a:srgbClr val="000000"/>
              </a:buClr>
              <a:buSzPts val="1800"/>
              <a:buNone/>
              <a:defRPr/>
            </a:lvl2pPr>
            <a:lvl3pPr lvl="2" algn="l">
              <a:lnSpc>
                <a:spcPct val="120000"/>
              </a:lnSpc>
              <a:spcBef>
                <a:spcPts val="0"/>
              </a:spcBef>
              <a:spcAft>
                <a:spcPts val="0"/>
              </a:spcAft>
              <a:buClr>
                <a:srgbClr val="000000"/>
              </a:buClr>
              <a:buSzPts val="1800"/>
              <a:buNone/>
              <a:defRPr/>
            </a:lvl3pPr>
            <a:lvl4pPr lvl="3" algn="l">
              <a:lnSpc>
                <a:spcPct val="120000"/>
              </a:lnSpc>
              <a:spcBef>
                <a:spcPts val="0"/>
              </a:spcBef>
              <a:spcAft>
                <a:spcPts val="0"/>
              </a:spcAft>
              <a:buClr>
                <a:srgbClr val="000000"/>
              </a:buClr>
              <a:buSzPts val="1800"/>
              <a:buNone/>
              <a:defRPr/>
            </a:lvl4pPr>
            <a:lvl5pPr lvl="4" algn="l">
              <a:lnSpc>
                <a:spcPct val="120000"/>
              </a:lnSpc>
              <a:spcBef>
                <a:spcPts val="0"/>
              </a:spcBef>
              <a:spcAft>
                <a:spcPts val="0"/>
              </a:spcAft>
              <a:buClr>
                <a:srgbClr val="000000"/>
              </a:buClr>
              <a:buSzPts val="1800"/>
              <a:buNone/>
              <a:defRPr/>
            </a:lvl5pPr>
            <a:lvl6pPr lvl="5" algn="l">
              <a:lnSpc>
                <a:spcPct val="120000"/>
              </a:lnSpc>
              <a:spcBef>
                <a:spcPts val="0"/>
              </a:spcBef>
              <a:spcAft>
                <a:spcPts val="0"/>
              </a:spcAft>
              <a:buClr>
                <a:srgbClr val="000000"/>
              </a:buClr>
              <a:buSzPts val="1800"/>
              <a:buNone/>
              <a:defRPr/>
            </a:lvl6pPr>
            <a:lvl7pPr lvl="6" algn="l">
              <a:lnSpc>
                <a:spcPct val="120000"/>
              </a:lnSpc>
              <a:spcBef>
                <a:spcPts val="0"/>
              </a:spcBef>
              <a:spcAft>
                <a:spcPts val="0"/>
              </a:spcAft>
              <a:buClr>
                <a:srgbClr val="000000"/>
              </a:buClr>
              <a:buSzPts val="1800"/>
              <a:buNone/>
              <a:defRPr/>
            </a:lvl7pPr>
            <a:lvl8pPr lvl="7" algn="l">
              <a:lnSpc>
                <a:spcPct val="120000"/>
              </a:lnSpc>
              <a:spcBef>
                <a:spcPts val="0"/>
              </a:spcBef>
              <a:spcAft>
                <a:spcPts val="0"/>
              </a:spcAft>
              <a:buClr>
                <a:srgbClr val="000000"/>
              </a:buClr>
              <a:buSzPts val="1800"/>
              <a:buNone/>
              <a:defRPr/>
            </a:lvl8pPr>
            <a:lvl9pPr lvl="8" algn="l">
              <a:lnSpc>
                <a:spcPct val="120000"/>
              </a:lnSpc>
              <a:spcBef>
                <a:spcPts val="0"/>
              </a:spcBef>
              <a:spcAft>
                <a:spcPts val="0"/>
              </a:spcAft>
              <a:buClr>
                <a:srgbClr val="000000"/>
              </a:buClr>
              <a:buSzPts val="1800"/>
              <a:buNone/>
              <a:defRPr/>
            </a:lvl9pPr>
          </a:lstStyle>
          <a:p>
            <a:endParaRPr/>
          </a:p>
        </p:txBody>
      </p:sp>
      <p:sp>
        <p:nvSpPr>
          <p:cNvPr id="16" name="Google Shape;16;p3"/>
          <p:cNvSpPr txBox="1">
            <a:spLocks noGrp="1"/>
          </p:cNvSpPr>
          <p:nvPr>
            <p:ph type="body" idx="1"/>
          </p:nvPr>
        </p:nvSpPr>
        <p:spPr>
          <a:xfrm>
            <a:off x="1625600" y="7073900"/>
            <a:ext cx="21132800" cy="32512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Clr>
                <a:srgbClr val="929292"/>
              </a:buClr>
              <a:buSzPts val="5400"/>
              <a:buFont typeface="Arial"/>
              <a:buNone/>
              <a:defRPr sz="5400">
                <a:solidFill>
                  <a:srgbClr val="929292"/>
                </a:solidFill>
              </a:defRPr>
            </a:lvl1pPr>
            <a:lvl2pPr marL="914400" lvl="1" indent="-228600" algn="l">
              <a:lnSpc>
                <a:spcPct val="100000"/>
              </a:lnSpc>
              <a:spcBef>
                <a:spcPts val="0"/>
              </a:spcBef>
              <a:spcAft>
                <a:spcPts val="0"/>
              </a:spcAft>
              <a:buClr>
                <a:srgbClr val="929292"/>
              </a:buClr>
              <a:buSzPts val="5400"/>
              <a:buFont typeface="Arial"/>
              <a:buNone/>
              <a:defRPr sz="5400">
                <a:solidFill>
                  <a:srgbClr val="929292"/>
                </a:solidFill>
              </a:defRPr>
            </a:lvl2pPr>
            <a:lvl3pPr marL="1371600" lvl="2" indent="-228600" algn="l">
              <a:lnSpc>
                <a:spcPct val="100000"/>
              </a:lnSpc>
              <a:spcBef>
                <a:spcPts val="0"/>
              </a:spcBef>
              <a:spcAft>
                <a:spcPts val="0"/>
              </a:spcAft>
              <a:buClr>
                <a:srgbClr val="929292"/>
              </a:buClr>
              <a:buSzPts val="5400"/>
              <a:buFont typeface="Arial"/>
              <a:buNone/>
              <a:defRPr sz="5400">
                <a:solidFill>
                  <a:srgbClr val="929292"/>
                </a:solidFill>
              </a:defRPr>
            </a:lvl3pPr>
            <a:lvl4pPr marL="1828800" lvl="3" indent="-228600" algn="l">
              <a:lnSpc>
                <a:spcPct val="100000"/>
              </a:lnSpc>
              <a:spcBef>
                <a:spcPts val="0"/>
              </a:spcBef>
              <a:spcAft>
                <a:spcPts val="0"/>
              </a:spcAft>
              <a:buClr>
                <a:srgbClr val="929292"/>
              </a:buClr>
              <a:buSzPts val="5400"/>
              <a:buFont typeface="Arial"/>
              <a:buNone/>
              <a:defRPr sz="5400">
                <a:solidFill>
                  <a:srgbClr val="929292"/>
                </a:solidFill>
              </a:defRPr>
            </a:lvl4pPr>
            <a:lvl5pPr marL="2286000" lvl="4" indent="-228600" algn="l">
              <a:lnSpc>
                <a:spcPct val="100000"/>
              </a:lnSpc>
              <a:spcBef>
                <a:spcPts val="0"/>
              </a:spcBef>
              <a:spcAft>
                <a:spcPts val="0"/>
              </a:spcAft>
              <a:buClr>
                <a:srgbClr val="929292"/>
              </a:buClr>
              <a:buSzPts val="5400"/>
              <a:buFont typeface="Arial"/>
              <a:buNone/>
              <a:defRPr sz="5400">
                <a:solidFill>
                  <a:srgbClr val="929292"/>
                </a:solidFill>
              </a:defRPr>
            </a:lvl5pPr>
            <a:lvl6pPr marL="2743200" lvl="5" indent="-371475" algn="l">
              <a:lnSpc>
                <a:spcPct val="120000"/>
              </a:lnSpc>
              <a:spcBef>
                <a:spcPts val="3200"/>
              </a:spcBef>
              <a:spcAft>
                <a:spcPts val="0"/>
              </a:spcAft>
              <a:buSzPts val="2250"/>
              <a:buChar char="•"/>
              <a:defRPr/>
            </a:lvl6pPr>
            <a:lvl7pPr marL="3200400" lvl="6" indent="-371475" algn="l">
              <a:lnSpc>
                <a:spcPct val="120000"/>
              </a:lnSpc>
              <a:spcBef>
                <a:spcPts val="3200"/>
              </a:spcBef>
              <a:spcAft>
                <a:spcPts val="0"/>
              </a:spcAft>
              <a:buSzPts val="2250"/>
              <a:buChar char="•"/>
              <a:defRPr/>
            </a:lvl7pPr>
            <a:lvl8pPr marL="3657600" lvl="7" indent="-371475" algn="l">
              <a:lnSpc>
                <a:spcPct val="120000"/>
              </a:lnSpc>
              <a:spcBef>
                <a:spcPts val="3200"/>
              </a:spcBef>
              <a:spcAft>
                <a:spcPts val="0"/>
              </a:spcAft>
              <a:buSzPts val="2250"/>
              <a:buChar char="•"/>
              <a:defRPr/>
            </a:lvl8pPr>
            <a:lvl9pPr marL="4114800" lvl="8" indent="-371475" algn="l">
              <a:lnSpc>
                <a:spcPct val="120000"/>
              </a:lnSpc>
              <a:spcBef>
                <a:spcPts val="3200"/>
              </a:spcBef>
              <a:spcAft>
                <a:spcPts val="0"/>
              </a:spcAft>
              <a:buSzPts val="2250"/>
              <a:buChar char="•"/>
              <a:defRPr/>
            </a:lvl9pPr>
          </a:lstStyle>
          <a:p>
            <a:endParaRPr/>
          </a:p>
        </p:txBody>
      </p:sp>
      <p:sp>
        <p:nvSpPr>
          <p:cNvPr id="17" name="Google Shape;17;p3"/>
          <p:cNvSpPr txBox="1">
            <a:spLocks noGrp="1"/>
          </p:cNvSpPr>
          <p:nvPr>
            <p:ph type="sldNum" idx="12"/>
          </p:nvPr>
        </p:nvSpPr>
        <p:spPr>
          <a:xfrm>
            <a:off x="11958984" y="13081000"/>
            <a:ext cx="453332" cy="44722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Arial"/>
              <a:buNone/>
              <a:defRPr sz="2400">
                <a:solidFill>
                  <a:srgbClr val="000000"/>
                </a:solidFill>
              </a:defRPr>
            </a:lvl1pPr>
            <a:lvl2pPr marL="0" lvl="1" indent="0" algn="ctr">
              <a:lnSpc>
                <a:spcPct val="100000"/>
              </a:lnSpc>
              <a:spcBef>
                <a:spcPts val="0"/>
              </a:spcBef>
              <a:spcAft>
                <a:spcPts val="0"/>
              </a:spcAft>
              <a:buClr>
                <a:srgbClr val="000000"/>
              </a:buClr>
              <a:buSzPts val="2400"/>
              <a:buFont typeface="Arial"/>
              <a:buNone/>
              <a:defRPr sz="2400">
                <a:solidFill>
                  <a:srgbClr val="000000"/>
                </a:solidFill>
              </a:defRPr>
            </a:lvl2pPr>
            <a:lvl3pPr marL="0" lvl="2" indent="0" algn="ctr">
              <a:lnSpc>
                <a:spcPct val="100000"/>
              </a:lnSpc>
              <a:spcBef>
                <a:spcPts val="0"/>
              </a:spcBef>
              <a:spcAft>
                <a:spcPts val="0"/>
              </a:spcAft>
              <a:buClr>
                <a:srgbClr val="000000"/>
              </a:buClr>
              <a:buSzPts val="2400"/>
              <a:buFont typeface="Arial"/>
              <a:buNone/>
              <a:defRPr sz="2400">
                <a:solidFill>
                  <a:srgbClr val="000000"/>
                </a:solidFill>
              </a:defRPr>
            </a:lvl3pPr>
            <a:lvl4pPr marL="0" lvl="3" indent="0" algn="ctr">
              <a:lnSpc>
                <a:spcPct val="100000"/>
              </a:lnSpc>
              <a:spcBef>
                <a:spcPts val="0"/>
              </a:spcBef>
              <a:spcAft>
                <a:spcPts val="0"/>
              </a:spcAft>
              <a:buClr>
                <a:srgbClr val="000000"/>
              </a:buClr>
              <a:buSzPts val="2400"/>
              <a:buFont typeface="Arial"/>
              <a:buNone/>
              <a:defRPr sz="2400">
                <a:solidFill>
                  <a:srgbClr val="000000"/>
                </a:solidFill>
              </a:defRPr>
            </a:lvl4pPr>
            <a:lvl5pPr marL="0" lvl="4" indent="0" algn="ctr">
              <a:lnSpc>
                <a:spcPct val="100000"/>
              </a:lnSpc>
              <a:spcBef>
                <a:spcPts val="0"/>
              </a:spcBef>
              <a:spcAft>
                <a:spcPts val="0"/>
              </a:spcAft>
              <a:buClr>
                <a:srgbClr val="000000"/>
              </a:buClr>
              <a:buSzPts val="2400"/>
              <a:buFont typeface="Arial"/>
              <a:buNone/>
              <a:defRPr sz="2400">
                <a:solidFill>
                  <a:srgbClr val="000000"/>
                </a:solidFill>
              </a:defRPr>
            </a:lvl5pPr>
            <a:lvl6pPr marL="0" lvl="5" indent="0" algn="ctr">
              <a:lnSpc>
                <a:spcPct val="100000"/>
              </a:lnSpc>
              <a:spcBef>
                <a:spcPts val="0"/>
              </a:spcBef>
              <a:spcAft>
                <a:spcPts val="0"/>
              </a:spcAft>
              <a:buClr>
                <a:srgbClr val="000000"/>
              </a:buClr>
              <a:buSzPts val="2400"/>
              <a:buFont typeface="Arial"/>
              <a:buNone/>
              <a:defRPr sz="2400">
                <a:solidFill>
                  <a:srgbClr val="000000"/>
                </a:solidFill>
              </a:defRPr>
            </a:lvl6pPr>
            <a:lvl7pPr marL="0" lvl="6" indent="0" algn="ctr">
              <a:lnSpc>
                <a:spcPct val="100000"/>
              </a:lnSpc>
              <a:spcBef>
                <a:spcPts val="0"/>
              </a:spcBef>
              <a:spcAft>
                <a:spcPts val="0"/>
              </a:spcAft>
              <a:buClr>
                <a:srgbClr val="000000"/>
              </a:buClr>
              <a:buSzPts val="2400"/>
              <a:buFont typeface="Arial"/>
              <a:buNone/>
              <a:defRPr sz="2400">
                <a:solidFill>
                  <a:srgbClr val="000000"/>
                </a:solidFill>
              </a:defRPr>
            </a:lvl7pPr>
            <a:lvl8pPr marL="0" lvl="7" indent="0" algn="ctr">
              <a:lnSpc>
                <a:spcPct val="100000"/>
              </a:lnSpc>
              <a:spcBef>
                <a:spcPts val="0"/>
              </a:spcBef>
              <a:spcAft>
                <a:spcPts val="0"/>
              </a:spcAft>
              <a:buClr>
                <a:srgbClr val="000000"/>
              </a:buClr>
              <a:buSzPts val="2400"/>
              <a:buFont typeface="Arial"/>
              <a:buNone/>
              <a:defRPr sz="2400">
                <a:solidFill>
                  <a:srgbClr val="000000"/>
                </a:solidFill>
              </a:defRPr>
            </a:lvl8pPr>
            <a:lvl9pPr marL="0" lvl="8" indent="0" algn="ctr">
              <a:lnSpc>
                <a:spcPct val="100000"/>
              </a:lnSpc>
              <a:spcBef>
                <a:spcPts val="0"/>
              </a:spcBef>
              <a:spcAft>
                <a:spcPts val="0"/>
              </a:spcAft>
              <a:buClr>
                <a:srgbClr val="000000"/>
              </a:buClr>
              <a:buSzPts val="2400"/>
              <a:buFont typeface="Arial"/>
              <a:buNone/>
              <a:defRPr sz="2400">
                <a:solidFill>
                  <a:srgbClr val="000000"/>
                </a:solidFill>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 Center">
  <p:cSld name="Title - Cent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625600" y="4572000"/>
            <a:ext cx="21132800" cy="4572000"/>
          </a:xfrm>
          <a:prstGeom prst="rect">
            <a:avLst/>
          </a:prstGeom>
          <a:noFill/>
          <a:ln>
            <a:noFill/>
          </a:ln>
        </p:spPr>
        <p:txBody>
          <a:bodyPr spcFirstLastPara="1" wrap="square" lIns="0" tIns="0" rIns="0" bIns="0" anchor="ctr" anchorCtr="0">
            <a:normAutofit/>
          </a:bodyPr>
          <a:lstStyle>
            <a:lvl1pPr lvl="0" algn="l">
              <a:lnSpc>
                <a:spcPct val="120000"/>
              </a:lnSpc>
              <a:spcBef>
                <a:spcPts val="0"/>
              </a:spcBef>
              <a:spcAft>
                <a:spcPts val="0"/>
              </a:spcAft>
              <a:buClr>
                <a:srgbClr val="000000"/>
              </a:buClr>
              <a:buSzPts val="1800"/>
              <a:buNone/>
              <a:defRPr/>
            </a:lvl1pPr>
            <a:lvl2pPr lvl="1" algn="l">
              <a:lnSpc>
                <a:spcPct val="120000"/>
              </a:lnSpc>
              <a:spcBef>
                <a:spcPts val="0"/>
              </a:spcBef>
              <a:spcAft>
                <a:spcPts val="0"/>
              </a:spcAft>
              <a:buClr>
                <a:srgbClr val="000000"/>
              </a:buClr>
              <a:buSzPts val="1800"/>
              <a:buNone/>
              <a:defRPr/>
            </a:lvl2pPr>
            <a:lvl3pPr lvl="2" algn="l">
              <a:lnSpc>
                <a:spcPct val="120000"/>
              </a:lnSpc>
              <a:spcBef>
                <a:spcPts val="0"/>
              </a:spcBef>
              <a:spcAft>
                <a:spcPts val="0"/>
              </a:spcAft>
              <a:buClr>
                <a:srgbClr val="000000"/>
              </a:buClr>
              <a:buSzPts val="1800"/>
              <a:buNone/>
              <a:defRPr/>
            </a:lvl3pPr>
            <a:lvl4pPr lvl="3" algn="l">
              <a:lnSpc>
                <a:spcPct val="120000"/>
              </a:lnSpc>
              <a:spcBef>
                <a:spcPts val="0"/>
              </a:spcBef>
              <a:spcAft>
                <a:spcPts val="0"/>
              </a:spcAft>
              <a:buClr>
                <a:srgbClr val="000000"/>
              </a:buClr>
              <a:buSzPts val="1800"/>
              <a:buNone/>
              <a:defRPr/>
            </a:lvl4pPr>
            <a:lvl5pPr lvl="4" algn="l">
              <a:lnSpc>
                <a:spcPct val="120000"/>
              </a:lnSpc>
              <a:spcBef>
                <a:spcPts val="0"/>
              </a:spcBef>
              <a:spcAft>
                <a:spcPts val="0"/>
              </a:spcAft>
              <a:buClr>
                <a:srgbClr val="000000"/>
              </a:buClr>
              <a:buSzPts val="1800"/>
              <a:buNone/>
              <a:defRPr/>
            </a:lvl5pPr>
            <a:lvl6pPr lvl="5" algn="l">
              <a:lnSpc>
                <a:spcPct val="120000"/>
              </a:lnSpc>
              <a:spcBef>
                <a:spcPts val="0"/>
              </a:spcBef>
              <a:spcAft>
                <a:spcPts val="0"/>
              </a:spcAft>
              <a:buClr>
                <a:srgbClr val="000000"/>
              </a:buClr>
              <a:buSzPts val="1800"/>
              <a:buNone/>
              <a:defRPr/>
            </a:lvl6pPr>
            <a:lvl7pPr lvl="6" algn="l">
              <a:lnSpc>
                <a:spcPct val="120000"/>
              </a:lnSpc>
              <a:spcBef>
                <a:spcPts val="0"/>
              </a:spcBef>
              <a:spcAft>
                <a:spcPts val="0"/>
              </a:spcAft>
              <a:buClr>
                <a:srgbClr val="000000"/>
              </a:buClr>
              <a:buSzPts val="1800"/>
              <a:buNone/>
              <a:defRPr/>
            </a:lvl7pPr>
            <a:lvl8pPr lvl="7" algn="l">
              <a:lnSpc>
                <a:spcPct val="120000"/>
              </a:lnSpc>
              <a:spcBef>
                <a:spcPts val="0"/>
              </a:spcBef>
              <a:spcAft>
                <a:spcPts val="0"/>
              </a:spcAft>
              <a:buClr>
                <a:srgbClr val="000000"/>
              </a:buClr>
              <a:buSzPts val="1800"/>
              <a:buNone/>
              <a:defRPr/>
            </a:lvl8pPr>
            <a:lvl9pPr lvl="8" algn="l">
              <a:lnSpc>
                <a:spcPct val="120000"/>
              </a:lnSpc>
              <a:spcBef>
                <a:spcPts val="0"/>
              </a:spcBef>
              <a:spcAft>
                <a:spcPts val="0"/>
              </a:spcAft>
              <a:buClr>
                <a:srgbClr val="000000"/>
              </a:buClr>
              <a:buSzPts val="1800"/>
              <a:buNone/>
              <a:defRPr/>
            </a:lvl9pPr>
          </a:lstStyle>
          <a:p>
            <a:endParaRPr/>
          </a:p>
        </p:txBody>
      </p:sp>
      <p:pic>
        <p:nvPicPr>
          <p:cNvPr id="20" name="Google Shape;20;p4" descr="Impetus master logo black and white.pdf"/>
          <p:cNvPicPr preferRelativeResize="0"/>
          <p:nvPr/>
        </p:nvPicPr>
        <p:blipFill rotWithShape="1">
          <a:blip r:embed="rId2">
            <a:alphaModFix amt="30000"/>
          </a:blip>
          <a:srcRect/>
          <a:stretch/>
        </p:blipFill>
        <p:spPr>
          <a:xfrm>
            <a:off x="20066000" y="12446000"/>
            <a:ext cx="2691989" cy="439564"/>
          </a:xfrm>
          <a:prstGeom prst="rect">
            <a:avLst/>
          </a:prstGeom>
          <a:noFill/>
          <a:ln>
            <a:noFill/>
          </a:ln>
        </p:spPr>
      </p:pic>
      <p:sp>
        <p:nvSpPr>
          <p:cNvPr id="21" name="Google Shape;21;p4"/>
          <p:cNvSpPr txBox="1">
            <a:spLocks noGrp="1"/>
          </p:cNvSpPr>
          <p:nvPr>
            <p:ph type="sldNum" idx="12"/>
          </p:nvPr>
        </p:nvSpPr>
        <p:spPr>
          <a:xfrm>
            <a:off x="11958984" y="13081000"/>
            <a:ext cx="453332" cy="44722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Arial"/>
              <a:buNone/>
              <a:defRPr sz="2400">
                <a:solidFill>
                  <a:srgbClr val="000000"/>
                </a:solidFill>
              </a:defRPr>
            </a:lvl1pPr>
            <a:lvl2pPr marL="0" lvl="1" indent="0" algn="ctr">
              <a:lnSpc>
                <a:spcPct val="100000"/>
              </a:lnSpc>
              <a:spcBef>
                <a:spcPts val="0"/>
              </a:spcBef>
              <a:spcAft>
                <a:spcPts val="0"/>
              </a:spcAft>
              <a:buClr>
                <a:srgbClr val="000000"/>
              </a:buClr>
              <a:buSzPts val="2400"/>
              <a:buFont typeface="Arial"/>
              <a:buNone/>
              <a:defRPr sz="2400">
                <a:solidFill>
                  <a:srgbClr val="000000"/>
                </a:solidFill>
              </a:defRPr>
            </a:lvl2pPr>
            <a:lvl3pPr marL="0" lvl="2" indent="0" algn="ctr">
              <a:lnSpc>
                <a:spcPct val="100000"/>
              </a:lnSpc>
              <a:spcBef>
                <a:spcPts val="0"/>
              </a:spcBef>
              <a:spcAft>
                <a:spcPts val="0"/>
              </a:spcAft>
              <a:buClr>
                <a:srgbClr val="000000"/>
              </a:buClr>
              <a:buSzPts val="2400"/>
              <a:buFont typeface="Arial"/>
              <a:buNone/>
              <a:defRPr sz="2400">
                <a:solidFill>
                  <a:srgbClr val="000000"/>
                </a:solidFill>
              </a:defRPr>
            </a:lvl3pPr>
            <a:lvl4pPr marL="0" lvl="3" indent="0" algn="ctr">
              <a:lnSpc>
                <a:spcPct val="100000"/>
              </a:lnSpc>
              <a:spcBef>
                <a:spcPts val="0"/>
              </a:spcBef>
              <a:spcAft>
                <a:spcPts val="0"/>
              </a:spcAft>
              <a:buClr>
                <a:srgbClr val="000000"/>
              </a:buClr>
              <a:buSzPts val="2400"/>
              <a:buFont typeface="Arial"/>
              <a:buNone/>
              <a:defRPr sz="2400">
                <a:solidFill>
                  <a:srgbClr val="000000"/>
                </a:solidFill>
              </a:defRPr>
            </a:lvl4pPr>
            <a:lvl5pPr marL="0" lvl="4" indent="0" algn="ctr">
              <a:lnSpc>
                <a:spcPct val="100000"/>
              </a:lnSpc>
              <a:spcBef>
                <a:spcPts val="0"/>
              </a:spcBef>
              <a:spcAft>
                <a:spcPts val="0"/>
              </a:spcAft>
              <a:buClr>
                <a:srgbClr val="000000"/>
              </a:buClr>
              <a:buSzPts val="2400"/>
              <a:buFont typeface="Arial"/>
              <a:buNone/>
              <a:defRPr sz="2400">
                <a:solidFill>
                  <a:srgbClr val="000000"/>
                </a:solidFill>
              </a:defRPr>
            </a:lvl5pPr>
            <a:lvl6pPr marL="0" lvl="5" indent="0" algn="ctr">
              <a:lnSpc>
                <a:spcPct val="100000"/>
              </a:lnSpc>
              <a:spcBef>
                <a:spcPts val="0"/>
              </a:spcBef>
              <a:spcAft>
                <a:spcPts val="0"/>
              </a:spcAft>
              <a:buClr>
                <a:srgbClr val="000000"/>
              </a:buClr>
              <a:buSzPts val="2400"/>
              <a:buFont typeface="Arial"/>
              <a:buNone/>
              <a:defRPr sz="2400">
                <a:solidFill>
                  <a:srgbClr val="000000"/>
                </a:solidFill>
              </a:defRPr>
            </a:lvl6pPr>
            <a:lvl7pPr marL="0" lvl="6" indent="0" algn="ctr">
              <a:lnSpc>
                <a:spcPct val="100000"/>
              </a:lnSpc>
              <a:spcBef>
                <a:spcPts val="0"/>
              </a:spcBef>
              <a:spcAft>
                <a:spcPts val="0"/>
              </a:spcAft>
              <a:buClr>
                <a:srgbClr val="000000"/>
              </a:buClr>
              <a:buSzPts val="2400"/>
              <a:buFont typeface="Arial"/>
              <a:buNone/>
              <a:defRPr sz="2400">
                <a:solidFill>
                  <a:srgbClr val="000000"/>
                </a:solidFill>
              </a:defRPr>
            </a:lvl7pPr>
            <a:lvl8pPr marL="0" lvl="7" indent="0" algn="ctr">
              <a:lnSpc>
                <a:spcPct val="100000"/>
              </a:lnSpc>
              <a:spcBef>
                <a:spcPts val="0"/>
              </a:spcBef>
              <a:spcAft>
                <a:spcPts val="0"/>
              </a:spcAft>
              <a:buClr>
                <a:srgbClr val="000000"/>
              </a:buClr>
              <a:buSzPts val="2400"/>
              <a:buFont typeface="Arial"/>
              <a:buNone/>
              <a:defRPr sz="2400">
                <a:solidFill>
                  <a:srgbClr val="000000"/>
                </a:solidFill>
              </a:defRPr>
            </a:lvl8pPr>
            <a:lvl9pPr marL="0" lvl="8" indent="0" algn="ctr">
              <a:lnSpc>
                <a:spcPct val="100000"/>
              </a:lnSpc>
              <a:spcBef>
                <a:spcPts val="0"/>
              </a:spcBef>
              <a:spcAft>
                <a:spcPts val="0"/>
              </a:spcAft>
              <a:buClr>
                <a:srgbClr val="000000"/>
              </a:buClr>
              <a:buSzPts val="2400"/>
              <a:buFont typeface="Arial"/>
              <a:buNone/>
              <a:defRPr sz="2400">
                <a:solidFill>
                  <a:srgbClr val="000000"/>
                </a:solidFill>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625600" y="355600"/>
            <a:ext cx="21132800" cy="2286000"/>
          </a:xfrm>
          <a:prstGeom prst="rect">
            <a:avLst/>
          </a:prstGeom>
          <a:noFill/>
          <a:ln>
            <a:noFill/>
          </a:ln>
        </p:spPr>
        <p:txBody>
          <a:bodyPr spcFirstLastPara="1" wrap="square" lIns="0" tIns="0" rIns="0" bIns="0" anchor="ctr" anchorCtr="0">
            <a:normAutofit/>
          </a:bodyPr>
          <a:lstStyle>
            <a:lvl1pPr lvl="0" algn="l">
              <a:lnSpc>
                <a:spcPct val="120000"/>
              </a:lnSpc>
              <a:spcBef>
                <a:spcPts val="0"/>
              </a:spcBef>
              <a:spcAft>
                <a:spcPts val="0"/>
              </a:spcAft>
              <a:buClr>
                <a:srgbClr val="000000"/>
              </a:buClr>
              <a:buSzPts val="1800"/>
              <a:buNone/>
              <a:defRPr/>
            </a:lvl1pPr>
            <a:lvl2pPr lvl="1" algn="l">
              <a:lnSpc>
                <a:spcPct val="120000"/>
              </a:lnSpc>
              <a:spcBef>
                <a:spcPts val="0"/>
              </a:spcBef>
              <a:spcAft>
                <a:spcPts val="0"/>
              </a:spcAft>
              <a:buClr>
                <a:srgbClr val="000000"/>
              </a:buClr>
              <a:buSzPts val="1800"/>
              <a:buNone/>
              <a:defRPr/>
            </a:lvl2pPr>
            <a:lvl3pPr lvl="2" algn="l">
              <a:lnSpc>
                <a:spcPct val="120000"/>
              </a:lnSpc>
              <a:spcBef>
                <a:spcPts val="0"/>
              </a:spcBef>
              <a:spcAft>
                <a:spcPts val="0"/>
              </a:spcAft>
              <a:buClr>
                <a:srgbClr val="000000"/>
              </a:buClr>
              <a:buSzPts val="1800"/>
              <a:buNone/>
              <a:defRPr/>
            </a:lvl3pPr>
            <a:lvl4pPr lvl="3" algn="l">
              <a:lnSpc>
                <a:spcPct val="120000"/>
              </a:lnSpc>
              <a:spcBef>
                <a:spcPts val="0"/>
              </a:spcBef>
              <a:spcAft>
                <a:spcPts val="0"/>
              </a:spcAft>
              <a:buClr>
                <a:srgbClr val="000000"/>
              </a:buClr>
              <a:buSzPts val="1800"/>
              <a:buNone/>
              <a:defRPr/>
            </a:lvl4pPr>
            <a:lvl5pPr lvl="4" algn="l">
              <a:lnSpc>
                <a:spcPct val="120000"/>
              </a:lnSpc>
              <a:spcBef>
                <a:spcPts val="0"/>
              </a:spcBef>
              <a:spcAft>
                <a:spcPts val="0"/>
              </a:spcAft>
              <a:buClr>
                <a:srgbClr val="000000"/>
              </a:buClr>
              <a:buSzPts val="1800"/>
              <a:buNone/>
              <a:defRPr/>
            </a:lvl5pPr>
            <a:lvl6pPr lvl="5" algn="l">
              <a:lnSpc>
                <a:spcPct val="120000"/>
              </a:lnSpc>
              <a:spcBef>
                <a:spcPts val="0"/>
              </a:spcBef>
              <a:spcAft>
                <a:spcPts val="0"/>
              </a:spcAft>
              <a:buClr>
                <a:srgbClr val="000000"/>
              </a:buClr>
              <a:buSzPts val="1800"/>
              <a:buNone/>
              <a:defRPr/>
            </a:lvl6pPr>
            <a:lvl7pPr lvl="6" algn="l">
              <a:lnSpc>
                <a:spcPct val="120000"/>
              </a:lnSpc>
              <a:spcBef>
                <a:spcPts val="0"/>
              </a:spcBef>
              <a:spcAft>
                <a:spcPts val="0"/>
              </a:spcAft>
              <a:buClr>
                <a:srgbClr val="000000"/>
              </a:buClr>
              <a:buSzPts val="1800"/>
              <a:buNone/>
              <a:defRPr/>
            </a:lvl7pPr>
            <a:lvl8pPr lvl="7" algn="l">
              <a:lnSpc>
                <a:spcPct val="120000"/>
              </a:lnSpc>
              <a:spcBef>
                <a:spcPts val="0"/>
              </a:spcBef>
              <a:spcAft>
                <a:spcPts val="0"/>
              </a:spcAft>
              <a:buClr>
                <a:srgbClr val="000000"/>
              </a:buClr>
              <a:buSzPts val="1800"/>
              <a:buNone/>
              <a:defRPr/>
            </a:lvl8pPr>
            <a:lvl9pPr lvl="8" algn="l">
              <a:lnSpc>
                <a:spcPct val="120000"/>
              </a:lnSpc>
              <a:spcBef>
                <a:spcPts val="0"/>
              </a:spcBef>
              <a:spcAft>
                <a:spcPts val="0"/>
              </a:spcAft>
              <a:buClr>
                <a:srgbClr val="000000"/>
              </a:buClr>
              <a:buSzPts val="1800"/>
              <a:buNone/>
              <a:defRPr/>
            </a:lvl9pPr>
          </a:lstStyle>
          <a:p>
            <a:endParaRPr/>
          </a:p>
        </p:txBody>
      </p:sp>
      <p:sp>
        <p:nvSpPr>
          <p:cNvPr id="24" name="Google Shape;24;p5"/>
          <p:cNvSpPr txBox="1">
            <a:spLocks noGrp="1"/>
          </p:cNvSpPr>
          <p:nvPr>
            <p:ph type="sldNum" idx="12"/>
          </p:nvPr>
        </p:nvSpPr>
        <p:spPr>
          <a:xfrm>
            <a:off x="11958984" y="13081000"/>
            <a:ext cx="453332" cy="44722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Arial"/>
              <a:buNone/>
              <a:defRPr sz="2400">
                <a:solidFill>
                  <a:srgbClr val="000000"/>
                </a:solidFill>
              </a:defRPr>
            </a:lvl1pPr>
            <a:lvl2pPr marL="0" lvl="1" indent="0" algn="ctr">
              <a:lnSpc>
                <a:spcPct val="100000"/>
              </a:lnSpc>
              <a:spcBef>
                <a:spcPts val="0"/>
              </a:spcBef>
              <a:spcAft>
                <a:spcPts val="0"/>
              </a:spcAft>
              <a:buClr>
                <a:srgbClr val="000000"/>
              </a:buClr>
              <a:buSzPts val="2400"/>
              <a:buFont typeface="Arial"/>
              <a:buNone/>
              <a:defRPr sz="2400">
                <a:solidFill>
                  <a:srgbClr val="000000"/>
                </a:solidFill>
              </a:defRPr>
            </a:lvl2pPr>
            <a:lvl3pPr marL="0" lvl="2" indent="0" algn="ctr">
              <a:lnSpc>
                <a:spcPct val="100000"/>
              </a:lnSpc>
              <a:spcBef>
                <a:spcPts val="0"/>
              </a:spcBef>
              <a:spcAft>
                <a:spcPts val="0"/>
              </a:spcAft>
              <a:buClr>
                <a:srgbClr val="000000"/>
              </a:buClr>
              <a:buSzPts val="2400"/>
              <a:buFont typeface="Arial"/>
              <a:buNone/>
              <a:defRPr sz="2400">
                <a:solidFill>
                  <a:srgbClr val="000000"/>
                </a:solidFill>
              </a:defRPr>
            </a:lvl3pPr>
            <a:lvl4pPr marL="0" lvl="3" indent="0" algn="ctr">
              <a:lnSpc>
                <a:spcPct val="100000"/>
              </a:lnSpc>
              <a:spcBef>
                <a:spcPts val="0"/>
              </a:spcBef>
              <a:spcAft>
                <a:spcPts val="0"/>
              </a:spcAft>
              <a:buClr>
                <a:srgbClr val="000000"/>
              </a:buClr>
              <a:buSzPts val="2400"/>
              <a:buFont typeface="Arial"/>
              <a:buNone/>
              <a:defRPr sz="2400">
                <a:solidFill>
                  <a:srgbClr val="000000"/>
                </a:solidFill>
              </a:defRPr>
            </a:lvl4pPr>
            <a:lvl5pPr marL="0" lvl="4" indent="0" algn="ctr">
              <a:lnSpc>
                <a:spcPct val="100000"/>
              </a:lnSpc>
              <a:spcBef>
                <a:spcPts val="0"/>
              </a:spcBef>
              <a:spcAft>
                <a:spcPts val="0"/>
              </a:spcAft>
              <a:buClr>
                <a:srgbClr val="000000"/>
              </a:buClr>
              <a:buSzPts val="2400"/>
              <a:buFont typeface="Arial"/>
              <a:buNone/>
              <a:defRPr sz="2400">
                <a:solidFill>
                  <a:srgbClr val="000000"/>
                </a:solidFill>
              </a:defRPr>
            </a:lvl5pPr>
            <a:lvl6pPr marL="0" lvl="5" indent="0" algn="ctr">
              <a:lnSpc>
                <a:spcPct val="100000"/>
              </a:lnSpc>
              <a:spcBef>
                <a:spcPts val="0"/>
              </a:spcBef>
              <a:spcAft>
                <a:spcPts val="0"/>
              </a:spcAft>
              <a:buClr>
                <a:srgbClr val="000000"/>
              </a:buClr>
              <a:buSzPts val="2400"/>
              <a:buFont typeface="Arial"/>
              <a:buNone/>
              <a:defRPr sz="2400">
                <a:solidFill>
                  <a:srgbClr val="000000"/>
                </a:solidFill>
              </a:defRPr>
            </a:lvl6pPr>
            <a:lvl7pPr marL="0" lvl="6" indent="0" algn="ctr">
              <a:lnSpc>
                <a:spcPct val="100000"/>
              </a:lnSpc>
              <a:spcBef>
                <a:spcPts val="0"/>
              </a:spcBef>
              <a:spcAft>
                <a:spcPts val="0"/>
              </a:spcAft>
              <a:buClr>
                <a:srgbClr val="000000"/>
              </a:buClr>
              <a:buSzPts val="2400"/>
              <a:buFont typeface="Arial"/>
              <a:buNone/>
              <a:defRPr sz="2400">
                <a:solidFill>
                  <a:srgbClr val="000000"/>
                </a:solidFill>
              </a:defRPr>
            </a:lvl7pPr>
            <a:lvl8pPr marL="0" lvl="7" indent="0" algn="ctr">
              <a:lnSpc>
                <a:spcPct val="100000"/>
              </a:lnSpc>
              <a:spcBef>
                <a:spcPts val="0"/>
              </a:spcBef>
              <a:spcAft>
                <a:spcPts val="0"/>
              </a:spcAft>
              <a:buClr>
                <a:srgbClr val="000000"/>
              </a:buClr>
              <a:buSzPts val="2400"/>
              <a:buFont typeface="Arial"/>
              <a:buNone/>
              <a:defRPr sz="2400">
                <a:solidFill>
                  <a:srgbClr val="000000"/>
                </a:solidFill>
              </a:defRPr>
            </a:lvl8pPr>
            <a:lvl9pPr marL="0" lvl="8" indent="0" algn="ctr">
              <a:lnSpc>
                <a:spcPct val="100000"/>
              </a:lnSpc>
              <a:spcBef>
                <a:spcPts val="0"/>
              </a:spcBef>
              <a:spcAft>
                <a:spcPts val="0"/>
              </a:spcAft>
              <a:buClr>
                <a:srgbClr val="000000"/>
              </a:buClr>
              <a:buSzPts val="2400"/>
              <a:buFont typeface="Arial"/>
              <a:buNone/>
              <a:defRPr sz="2400">
                <a:solidFill>
                  <a:srgbClr val="000000"/>
                </a:solidFill>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 Bullets">
  <p:cSld name="Title — Bullets">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625600" y="355600"/>
            <a:ext cx="21132800" cy="2286000"/>
          </a:xfrm>
          <a:prstGeom prst="rect">
            <a:avLst/>
          </a:prstGeom>
          <a:noFill/>
          <a:ln>
            <a:noFill/>
          </a:ln>
        </p:spPr>
        <p:txBody>
          <a:bodyPr spcFirstLastPara="1" wrap="square" lIns="0" tIns="0" rIns="0" bIns="0" anchor="ctr" anchorCtr="0">
            <a:normAutofit/>
          </a:bodyPr>
          <a:lstStyle>
            <a:lvl1pPr lvl="0" algn="l">
              <a:lnSpc>
                <a:spcPct val="120000"/>
              </a:lnSpc>
              <a:spcBef>
                <a:spcPts val="0"/>
              </a:spcBef>
              <a:spcAft>
                <a:spcPts val="0"/>
              </a:spcAft>
              <a:buClr>
                <a:srgbClr val="000000"/>
              </a:buClr>
              <a:buSzPts val="1800"/>
              <a:buNone/>
              <a:defRPr/>
            </a:lvl1pPr>
            <a:lvl2pPr lvl="1" algn="l">
              <a:lnSpc>
                <a:spcPct val="120000"/>
              </a:lnSpc>
              <a:spcBef>
                <a:spcPts val="0"/>
              </a:spcBef>
              <a:spcAft>
                <a:spcPts val="0"/>
              </a:spcAft>
              <a:buClr>
                <a:srgbClr val="000000"/>
              </a:buClr>
              <a:buSzPts val="1800"/>
              <a:buNone/>
              <a:defRPr/>
            </a:lvl2pPr>
            <a:lvl3pPr lvl="2" algn="l">
              <a:lnSpc>
                <a:spcPct val="120000"/>
              </a:lnSpc>
              <a:spcBef>
                <a:spcPts val="0"/>
              </a:spcBef>
              <a:spcAft>
                <a:spcPts val="0"/>
              </a:spcAft>
              <a:buClr>
                <a:srgbClr val="000000"/>
              </a:buClr>
              <a:buSzPts val="1800"/>
              <a:buNone/>
              <a:defRPr/>
            </a:lvl3pPr>
            <a:lvl4pPr lvl="3" algn="l">
              <a:lnSpc>
                <a:spcPct val="120000"/>
              </a:lnSpc>
              <a:spcBef>
                <a:spcPts val="0"/>
              </a:spcBef>
              <a:spcAft>
                <a:spcPts val="0"/>
              </a:spcAft>
              <a:buClr>
                <a:srgbClr val="000000"/>
              </a:buClr>
              <a:buSzPts val="1800"/>
              <a:buNone/>
              <a:defRPr/>
            </a:lvl4pPr>
            <a:lvl5pPr lvl="4" algn="l">
              <a:lnSpc>
                <a:spcPct val="120000"/>
              </a:lnSpc>
              <a:spcBef>
                <a:spcPts val="0"/>
              </a:spcBef>
              <a:spcAft>
                <a:spcPts val="0"/>
              </a:spcAft>
              <a:buClr>
                <a:srgbClr val="000000"/>
              </a:buClr>
              <a:buSzPts val="1800"/>
              <a:buNone/>
              <a:defRPr/>
            </a:lvl5pPr>
            <a:lvl6pPr lvl="5" algn="l">
              <a:lnSpc>
                <a:spcPct val="120000"/>
              </a:lnSpc>
              <a:spcBef>
                <a:spcPts val="0"/>
              </a:spcBef>
              <a:spcAft>
                <a:spcPts val="0"/>
              </a:spcAft>
              <a:buClr>
                <a:srgbClr val="000000"/>
              </a:buClr>
              <a:buSzPts val="1800"/>
              <a:buNone/>
              <a:defRPr/>
            </a:lvl6pPr>
            <a:lvl7pPr lvl="6" algn="l">
              <a:lnSpc>
                <a:spcPct val="120000"/>
              </a:lnSpc>
              <a:spcBef>
                <a:spcPts val="0"/>
              </a:spcBef>
              <a:spcAft>
                <a:spcPts val="0"/>
              </a:spcAft>
              <a:buClr>
                <a:srgbClr val="000000"/>
              </a:buClr>
              <a:buSzPts val="1800"/>
              <a:buNone/>
              <a:defRPr/>
            </a:lvl7pPr>
            <a:lvl8pPr lvl="7" algn="l">
              <a:lnSpc>
                <a:spcPct val="120000"/>
              </a:lnSpc>
              <a:spcBef>
                <a:spcPts val="0"/>
              </a:spcBef>
              <a:spcAft>
                <a:spcPts val="0"/>
              </a:spcAft>
              <a:buClr>
                <a:srgbClr val="000000"/>
              </a:buClr>
              <a:buSzPts val="1800"/>
              <a:buNone/>
              <a:defRPr/>
            </a:lvl8pPr>
            <a:lvl9pPr lvl="8" algn="l">
              <a:lnSpc>
                <a:spcPct val="120000"/>
              </a:lnSpc>
              <a:spcBef>
                <a:spcPts val="0"/>
              </a:spcBef>
              <a:spcAft>
                <a:spcPts val="0"/>
              </a:spcAft>
              <a:buClr>
                <a:srgbClr val="000000"/>
              </a:buClr>
              <a:buSzPts val="1800"/>
              <a:buNone/>
              <a:defRPr/>
            </a:lvl9pPr>
          </a:lstStyle>
          <a:p>
            <a:endParaRPr/>
          </a:p>
        </p:txBody>
      </p:sp>
      <p:sp>
        <p:nvSpPr>
          <p:cNvPr id="27" name="Google Shape;27;p6"/>
          <p:cNvSpPr txBox="1">
            <a:spLocks noGrp="1"/>
          </p:cNvSpPr>
          <p:nvPr>
            <p:ph type="body" idx="1"/>
          </p:nvPr>
        </p:nvSpPr>
        <p:spPr>
          <a:xfrm>
            <a:off x="1625600" y="3149600"/>
            <a:ext cx="21132800" cy="9296400"/>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200"/>
              </a:spcBef>
              <a:spcAft>
                <a:spcPts val="0"/>
              </a:spcAft>
              <a:buSzPts val="4800"/>
              <a:buFont typeface="Arial"/>
              <a:buNone/>
              <a:defRPr sz="4800"/>
            </a:lvl1pPr>
            <a:lvl2pPr marL="914400" lvl="1" indent="-609600" algn="l">
              <a:lnSpc>
                <a:spcPct val="120000"/>
              </a:lnSpc>
              <a:spcBef>
                <a:spcPts val="3200"/>
              </a:spcBef>
              <a:spcAft>
                <a:spcPts val="0"/>
              </a:spcAft>
              <a:buSzPts val="6000"/>
              <a:buFont typeface="Arial"/>
              <a:buChar char="•"/>
              <a:defRPr sz="4800"/>
            </a:lvl2pPr>
            <a:lvl3pPr marL="1371600" lvl="2" indent="-609600" algn="l">
              <a:lnSpc>
                <a:spcPct val="120000"/>
              </a:lnSpc>
              <a:spcBef>
                <a:spcPts val="3200"/>
              </a:spcBef>
              <a:spcAft>
                <a:spcPts val="0"/>
              </a:spcAft>
              <a:buSzPts val="6000"/>
              <a:buFont typeface="Arial"/>
              <a:buChar char="•"/>
              <a:defRPr sz="4800"/>
            </a:lvl3pPr>
            <a:lvl4pPr marL="1828800" lvl="3" indent="-609600" algn="l">
              <a:lnSpc>
                <a:spcPct val="120000"/>
              </a:lnSpc>
              <a:spcBef>
                <a:spcPts val="3200"/>
              </a:spcBef>
              <a:spcAft>
                <a:spcPts val="0"/>
              </a:spcAft>
              <a:buSzPts val="6000"/>
              <a:buFont typeface="Arial"/>
              <a:buChar char="•"/>
              <a:defRPr sz="4800"/>
            </a:lvl4pPr>
            <a:lvl5pPr marL="2286000" lvl="4" indent="-609600" algn="l">
              <a:lnSpc>
                <a:spcPct val="120000"/>
              </a:lnSpc>
              <a:spcBef>
                <a:spcPts val="3200"/>
              </a:spcBef>
              <a:spcAft>
                <a:spcPts val="0"/>
              </a:spcAft>
              <a:buSzPts val="6000"/>
              <a:buFont typeface="Arial"/>
              <a:buChar char="•"/>
              <a:defRPr sz="4800"/>
            </a:lvl5pPr>
            <a:lvl6pPr marL="2743200" lvl="5" indent="-371475" algn="l">
              <a:lnSpc>
                <a:spcPct val="120000"/>
              </a:lnSpc>
              <a:spcBef>
                <a:spcPts val="3200"/>
              </a:spcBef>
              <a:spcAft>
                <a:spcPts val="0"/>
              </a:spcAft>
              <a:buSzPts val="2250"/>
              <a:buChar char="•"/>
              <a:defRPr/>
            </a:lvl6pPr>
            <a:lvl7pPr marL="3200400" lvl="6" indent="-371475" algn="l">
              <a:lnSpc>
                <a:spcPct val="120000"/>
              </a:lnSpc>
              <a:spcBef>
                <a:spcPts val="3200"/>
              </a:spcBef>
              <a:spcAft>
                <a:spcPts val="0"/>
              </a:spcAft>
              <a:buSzPts val="2250"/>
              <a:buChar char="•"/>
              <a:defRPr/>
            </a:lvl7pPr>
            <a:lvl8pPr marL="3657600" lvl="7" indent="-371475" algn="l">
              <a:lnSpc>
                <a:spcPct val="120000"/>
              </a:lnSpc>
              <a:spcBef>
                <a:spcPts val="3200"/>
              </a:spcBef>
              <a:spcAft>
                <a:spcPts val="0"/>
              </a:spcAft>
              <a:buSzPts val="2250"/>
              <a:buChar char="•"/>
              <a:defRPr/>
            </a:lvl8pPr>
            <a:lvl9pPr marL="4114800" lvl="8" indent="-371475" algn="l">
              <a:lnSpc>
                <a:spcPct val="120000"/>
              </a:lnSpc>
              <a:spcBef>
                <a:spcPts val="3200"/>
              </a:spcBef>
              <a:spcAft>
                <a:spcPts val="0"/>
              </a:spcAft>
              <a:buSzPts val="2250"/>
              <a:buChar char="•"/>
              <a:defRPr/>
            </a:lvl9pPr>
          </a:lstStyle>
          <a:p>
            <a:endParaRPr/>
          </a:p>
        </p:txBody>
      </p:sp>
      <p:pic>
        <p:nvPicPr>
          <p:cNvPr id="28" name="Google Shape;28;p6" descr="Impetus master logo black and white.pdf"/>
          <p:cNvPicPr preferRelativeResize="0"/>
          <p:nvPr/>
        </p:nvPicPr>
        <p:blipFill rotWithShape="1">
          <a:blip r:embed="rId2">
            <a:alphaModFix amt="30000"/>
          </a:blip>
          <a:srcRect/>
          <a:stretch/>
        </p:blipFill>
        <p:spPr>
          <a:xfrm>
            <a:off x="20066000" y="12446000"/>
            <a:ext cx="2691989" cy="439564"/>
          </a:xfrm>
          <a:prstGeom prst="rect">
            <a:avLst/>
          </a:prstGeom>
          <a:noFill/>
          <a:ln>
            <a:noFill/>
          </a:ln>
        </p:spPr>
      </p:pic>
      <p:sp>
        <p:nvSpPr>
          <p:cNvPr id="29" name="Google Shape;29;p6"/>
          <p:cNvSpPr txBox="1">
            <a:spLocks noGrp="1"/>
          </p:cNvSpPr>
          <p:nvPr>
            <p:ph type="sldNum" idx="12"/>
          </p:nvPr>
        </p:nvSpPr>
        <p:spPr>
          <a:xfrm>
            <a:off x="11958984" y="13081000"/>
            <a:ext cx="453332" cy="44722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Arial"/>
              <a:buNone/>
              <a:defRPr sz="2400">
                <a:solidFill>
                  <a:srgbClr val="000000"/>
                </a:solidFill>
              </a:defRPr>
            </a:lvl1pPr>
            <a:lvl2pPr marL="0" lvl="1" indent="0" algn="ctr">
              <a:lnSpc>
                <a:spcPct val="100000"/>
              </a:lnSpc>
              <a:spcBef>
                <a:spcPts val="0"/>
              </a:spcBef>
              <a:spcAft>
                <a:spcPts val="0"/>
              </a:spcAft>
              <a:buClr>
                <a:srgbClr val="000000"/>
              </a:buClr>
              <a:buSzPts val="2400"/>
              <a:buFont typeface="Arial"/>
              <a:buNone/>
              <a:defRPr sz="2400">
                <a:solidFill>
                  <a:srgbClr val="000000"/>
                </a:solidFill>
              </a:defRPr>
            </a:lvl2pPr>
            <a:lvl3pPr marL="0" lvl="2" indent="0" algn="ctr">
              <a:lnSpc>
                <a:spcPct val="100000"/>
              </a:lnSpc>
              <a:spcBef>
                <a:spcPts val="0"/>
              </a:spcBef>
              <a:spcAft>
                <a:spcPts val="0"/>
              </a:spcAft>
              <a:buClr>
                <a:srgbClr val="000000"/>
              </a:buClr>
              <a:buSzPts val="2400"/>
              <a:buFont typeface="Arial"/>
              <a:buNone/>
              <a:defRPr sz="2400">
                <a:solidFill>
                  <a:srgbClr val="000000"/>
                </a:solidFill>
              </a:defRPr>
            </a:lvl3pPr>
            <a:lvl4pPr marL="0" lvl="3" indent="0" algn="ctr">
              <a:lnSpc>
                <a:spcPct val="100000"/>
              </a:lnSpc>
              <a:spcBef>
                <a:spcPts val="0"/>
              </a:spcBef>
              <a:spcAft>
                <a:spcPts val="0"/>
              </a:spcAft>
              <a:buClr>
                <a:srgbClr val="000000"/>
              </a:buClr>
              <a:buSzPts val="2400"/>
              <a:buFont typeface="Arial"/>
              <a:buNone/>
              <a:defRPr sz="2400">
                <a:solidFill>
                  <a:srgbClr val="000000"/>
                </a:solidFill>
              </a:defRPr>
            </a:lvl4pPr>
            <a:lvl5pPr marL="0" lvl="4" indent="0" algn="ctr">
              <a:lnSpc>
                <a:spcPct val="100000"/>
              </a:lnSpc>
              <a:spcBef>
                <a:spcPts val="0"/>
              </a:spcBef>
              <a:spcAft>
                <a:spcPts val="0"/>
              </a:spcAft>
              <a:buClr>
                <a:srgbClr val="000000"/>
              </a:buClr>
              <a:buSzPts val="2400"/>
              <a:buFont typeface="Arial"/>
              <a:buNone/>
              <a:defRPr sz="2400">
                <a:solidFill>
                  <a:srgbClr val="000000"/>
                </a:solidFill>
              </a:defRPr>
            </a:lvl5pPr>
            <a:lvl6pPr marL="0" lvl="5" indent="0" algn="ctr">
              <a:lnSpc>
                <a:spcPct val="100000"/>
              </a:lnSpc>
              <a:spcBef>
                <a:spcPts val="0"/>
              </a:spcBef>
              <a:spcAft>
                <a:spcPts val="0"/>
              </a:spcAft>
              <a:buClr>
                <a:srgbClr val="000000"/>
              </a:buClr>
              <a:buSzPts val="2400"/>
              <a:buFont typeface="Arial"/>
              <a:buNone/>
              <a:defRPr sz="2400">
                <a:solidFill>
                  <a:srgbClr val="000000"/>
                </a:solidFill>
              </a:defRPr>
            </a:lvl6pPr>
            <a:lvl7pPr marL="0" lvl="6" indent="0" algn="ctr">
              <a:lnSpc>
                <a:spcPct val="100000"/>
              </a:lnSpc>
              <a:spcBef>
                <a:spcPts val="0"/>
              </a:spcBef>
              <a:spcAft>
                <a:spcPts val="0"/>
              </a:spcAft>
              <a:buClr>
                <a:srgbClr val="000000"/>
              </a:buClr>
              <a:buSzPts val="2400"/>
              <a:buFont typeface="Arial"/>
              <a:buNone/>
              <a:defRPr sz="2400">
                <a:solidFill>
                  <a:srgbClr val="000000"/>
                </a:solidFill>
              </a:defRPr>
            </a:lvl7pPr>
            <a:lvl8pPr marL="0" lvl="7" indent="0" algn="ctr">
              <a:lnSpc>
                <a:spcPct val="100000"/>
              </a:lnSpc>
              <a:spcBef>
                <a:spcPts val="0"/>
              </a:spcBef>
              <a:spcAft>
                <a:spcPts val="0"/>
              </a:spcAft>
              <a:buClr>
                <a:srgbClr val="000000"/>
              </a:buClr>
              <a:buSzPts val="2400"/>
              <a:buFont typeface="Arial"/>
              <a:buNone/>
              <a:defRPr sz="2400">
                <a:solidFill>
                  <a:srgbClr val="000000"/>
                </a:solidFill>
              </a:defRPr>
            </a:lvl8pPr>
            <a:lvl9pPr marL="0" lvl="8" indent="0" algn="ctr">
              <a:lnSpc>
                <a:spcPct val="100000"/>
              </a:lnSpc>
              <a:spcBef>
                <a:spcPts val="0"/>
              </a:spcBef>
              <a:spcAft>
                <a:spcPts val="0"/>
              </a:spcAft>
              <a:buClr>
                <a:srgbClr val="000000"/>
              </a:buClr>
              <a:buSzPts val="2400"/>
              <a:buFont typeface="Arial"/>
              <a:buNone/>
              <a:defRPr sz="2400">
                <a:solidFill>
                  <a:srgbClr val="000000"/>
                </a:solidFill>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2387600" y="8953500"/>
            <a:ext cx="19621500" cy="58420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929292"/>
              </a:buClr>
              <a:buSzPts val="3200"/>
              <a:buFont typeface="Arial"/>
              <a:buNone/>
              <a:defRPr sz="3200" i="1">
                <a:solidFill>
                  <a:srgbClr val="929292"/>
                </a:solidFill>
              </a:defRPr>
            </a:lvl1pPr>
            <a:lvl2pPr marL="914400" lvl="1" indent="-371475" algn="l">
              <a:lnSpc>
                <a:spcPct val="120000"/>
              </a:lnSpc>
              <a:spcBef>
                <a:spcPts val="3200"/>
              </a:spcBef>
              <a:spcAft>
                <a:spcPts val="0"/>
              </a:spcAft>
              <a:buSzPts val="2250"/>
              <a:buChar char="•"/>
              <a:defRPr/>
            </a:lvl2pPr>
            <a:lvl3pPr marL="1371600" lvl="2" indent="-371475" algn="l">
              <a:lnSpc>
                <a:spcPct val="120000"/>
              </a:lnSpc>
              <a:spcBef>
                <a:spcPts val="3200"/>
              </a:spcBef>
              <a:spcAft>
                <a:spcPts val="0"/>
              </a:spcAft>
              <a:buSzPts val="2250"/>
              <a:buChar char="•"/>
              <a:defRPr/>
            </a:lvl3pPr>
            <a:lvl4pPr marL="1828800" lvl="3" indent="-371475" algn="l">
              <a:lnSpc>
                <a:spcPct val="120000"/>
              </a:lnSpc>
              <a:spcBef>
                <a:spcPts val="3200"/>
              </a:spcBef>
              <a:spcAft>
                <a:spcPts val="0"/>
              </a:spcAft>
              <a:buSzPts val="2250"/>
              <a:buChar char="•"/>
              <a:defRPr/>
            </a:lvl4pPr>
            <a:lvl5pPr marL="2286000" lvl="4" indent="-371475" algn="l">
              <a:lnSpc>
                <a:spcPct val="120000"/>
              </a:lnSpc>
              <a:spcBef>
                <a:spcPts val="3200"/>
              </a:spcBef>
              <a:spcAft>
                <a:spcPts val="0"/>
              </a:spcAft>
              <a:buSzPts val="2250"/>
              <a:buChar char="•"/>
              <a:defRPr/>
            </a:lvl5pPr>
            <a:lvl6pPr marL="2743200" lvl="5" indent="-371475" algn="l">
              <a:lnSpc>
                <a:spcPct val="120000"/>
              </a:lnSpc>
              <a:spcBef>
                <a:spcPts val="3200"/>
              </a:spcBef>
              <a:spcAft>
                <a:spcPts val="0"/>
              </a:spcAft>
              <a:buSzPts val="2250"/>
              <a:buChar char="•"/>
              <a:defRPr/>
            </a:lvl6pPr>
            <a:lvl7pPr marL="3200400" lvl="6" indent="-371475" algn="l">
              <a:lnSpc>
                <a:spcPct val="120000"/>
              </a:lnSpc>
              <a:spcBef>
                <a:spcPts val="3200"/>
              </a:spcBef>
              <a:spcAft>
                <a:spcPts val="0"/>
              </a:spcAft>
              <a:buSzPts val="2250"/>
              <a:buChar char="•"/>
              <a:defRPr/>
            </a:lvl7pPr>
            <a:lvl8pPr marL="3657600" lvl="7" indent="-371475" algn="l">
              <a:lnSpc>
                <a:spcPct val="120000"/>
              </a:lnSpc>
              <a:spcBef>
                <a:spcPts val="3200"/>
              </a:spcBef>
              <a:spcAft>
                <a:spcPts val="0"/>
              </a:spcAft>
              <a:buSzPts val="2250"/>
              <a:buChar char="•"/>
              <a:defRPr/>
            </a:lvl8pPr>
            <a:lvl9pPr marL="4114800" lvl="8" indent="-371475" algn="l">
              <a:lnSpc>
                <a:spcPct val="120000"/>
              </a:lnSpc>
              <a:spcBef>
                <a:spcPts val="3200"/>
              </a:spcBef>
              <a:spcAft>
                <a:spcPts val="0"/>
              </a:spcAft>
              <a:buSzPts val="2250"/>
              <a:buChar char="•"/>
              <a:defRPr/>
            </a:lvl9pPr>
          </a:lstStyle>
          <a:p>
            <a:endParaRPr/>
          </a:p>
        </p:txBody>
      </p:sp>
      <p:sp>
        <p:nvSpPr>
          <p:cNvPr id="32" name="Google Shape;32;p7"/>
          <p:cNvSpPr txBox="1">
            <a:spLocks noGrp="1"/>
          </p:cNvSpPr>
          <p:nvPr>
            <p:ph type="body" idx="2"/>
          </p:nvPr>
        </p:nvSpPr>
        <p:spPr>
          <a:xfrm>
            <a:off x="1625600" y="6150421"/>
            <a:ext cx="21132800" cy="678558"/>
          </a:xfrm>
          <a:prstGeom prst="rect">
            <a:avLst/>
          </a:prstGeom>
          <a:noFill/>
          <a:ln>
            <a:noFill/>
          </a:ln>
        </p:spPr>
        <p:txBody>
          <a:bodyPr spcFirstLastPara="1" wrap="square" lIns="0" tIns="0" rIns="0" bIns="0" anchor="ctr" anchorCtr="0">
            <a:spAutoFit/>
          </a:bodyPr>
          <a:lstStyle>
            <a:lvl1pPr marL="457200" lvl="0" indent="-228600" algn="ctr">
              <a:lnSpc>
                <a:spcPct val="120000"/>
              </a:lnSpc>
              <a:spcBef>
                <a:spcPts val="0"/>
              </a:spcBef>
              <a:spcAft>
                <a:spcPts val="0"/>
              </a:spcAft>
              <a:buClr>
                <a:srgbClr val="5E5E5E"/>
              </a:buClr>
              <a:buSzPts val="4800"/>
              <a:buFont typeface="Arial"/>
              <a:buNone/>
              <a:defRPr sz="4800"/>
            </a:lvl1pPr>
            <a:lvl2pPr marL="914400" lvl="1" indent="-371475" algn="l">
              <a:lnSpc>
                <a:spcPct val="120000"/>
              </a:lnSpc>
              <a:spcBef>
                <a:spcPts val="3200"/>
              </a:spcBef>
              <a:spcAft>
                <a:spcPts val="0"/>
              </a:spcAft>
              <a:buSzPts val="2250"/>
              <a:buChar char="•"/>
              <a:defRPr/>
            </a:lvl2pPr>
            <a:lvl3pPr marL="1371600" lvl="2" indent="-371475" algn="l">
              <a:lnSpc>
                <a:spcPct val="120000"/>
              </a:lnSpc>
              <a:spcBef>
                <a:spcPts val="3200"/>
              </a:spcBef>
              <a:spcAft>
                <a:spcPts val="0"/>
              </a:spcAft>
              <a:buSzPts val="2250"/>
              <a:buChar char="•"/>
              <a:defRPr/>
            </a:lvl3pPr>
            <a:lvl4pPr marL="1828800" lvl="3" indent="-371475" algn="l">
              <a:lnSpc>
                <a:spcPct val="120000"/>
              </a:lnSpc>
              <a:spcBef>
                <a:spcPts val="3200"/>
              </a:spcBef>
              <a:spcAft>
                <a:spcPts val="0"/>
              </a:spcAft>
              <a:buSzPts val="2250"/>
              <a:buChar char="•"/>
              <a:defRPr/>
            </a:lvl4pPr>
            <a:lvl5pPr marL="2286000" lvl="4" indent="-371475" algn="l">
              <a:lnSpc>
                <a:spcPct val="120000"/>
              </a:lnSpc>
              <a:spcBef>
                <a:spcPts val="3200"/>
              </a:spcBef>
              <a:spcAft>
                <a:spcPts val="0"/>
              </a:spcAft>
              <a:buSzPts val="2250"/>
              <a:buChar char="•"/>
              <a:defRPr/>
            </a:lvl5pPr>
            <a:lvl6pPr marL="2743200" lvl="5" indent="-371475" algn="l">
              <a:lnSpc>
                <a:spcPct val="120000"/>
              </a:lnSpc>
              <a:spcBef>
                <a:spcPts val="3200"/>
              </a:spcBef>
              <a:spcAft>
                <a:spcPts val="0"/>
              </a:spcAft>
              <a:buSzPts val="2250"/>
              <a:buChar char="•"/>
              <a:defRPr/>
            </a:lvl6pPr>
            <a:lvl7pPr marL="3200400" lvl="6" indent="-371475" algn="l">
              <a:lnSpc>
                <a:spcPct val="120000"/>
              </a:lnSpc>
              <a:spcBef>
                <a:spcPts val="3200"/>
              </a:spcBef>
              <a:spcAft>
                <a:spcPts val="0"/>
              </a:spcAft>
              <a:buSzPts val="2250"/>
              <a:buChar char="•"/>
              <a:defRPr/>
            </a:lvl7pPr>
            <a:lvl8pPr marL="3657600" lvl="7" indent="-371475" algn="l">
              <a:lnSpc>
                <a:spcPct val="120000"/>
              </a:lnSpc>
              <a:spcBef>
                <a:spcPts val="3200"/>
              </a:spcBef>
              <a:spcAft>
                <a:spcPts val="0"/>
              </a:spcAft>
              <a:buSzPts val="2250"/>
              <a:buChar char="•"/>
              <a:defRPr/>
            </a:lvl8pPr>
            <a:lvl9pPr marL="4114800" lvl="8" indent="-371475" algn="l">
              <a:lnSpc>
                <a:spcPct val="120000"/>
              </a:lnSpc>
              <a:spcBef>
                <a:spcPts val="3200"/>
              </a:spcBef>
              <a:spcAft>
                <a:spcPts val="0"/>
              </a:spcAft>
              <a:buSzPts val="2250"/>
              <a:buChar char="•"/>
              <a:defRPr/>
            </a:lvl9pPr>
          </a:lstStyle>
          <a:p>
            <a:endParaRPr/>
          </a:p>
        </p:txBody>
      </p:sp>
      <p:pic>
        <p:nvPicPr>
          <p:cNvPr id="33" name="Google Shape;33;p7" descr="Impetus master logo black and white.pdf"/>
          <p:cNvPicPr preferRelativeResize="0"/>
          <p:nvPr/>
        </p:nvPicPr>
        <p:blipFill rotWithShape="1">
          <a:blip r:embed="rId2">
            <a:alphaModFix amt="30000"/>
          </a:blip>
          <a:srcRect/>
          <a:stretch/>
        </p:blipFill>
        <p:spPr>
          <a:xfrm>
            <a:off x="20066000" y="12446000"/>
            <a:ext cx="2691989" cy="439564"/>
          </a:xfrm>
          <a:prstGeom prst="rect">
            <a:avLst/>
          </a:prstGeom>
          <a:noFill/>
          <a:ln>
            <a:noFill/>
          </a:ln>
        </p:spPr>
      </p:pic>
      <p:sp>
        <p:nvSpPr>
          <p:cNvPr id="34" name="Google Shape;34;p7"/>
          <p:cNvSpPr txBox="1">
            <a:spLocks noGrp="1"/>
          </p:cNvSpPr>
          <p:nvPr>
            <p:ph type="sldNum" idx="12"/>
          </p:nvPr>
        </p:nvSpPr>
        <p:spPr>
          <a:xfrm>
            <a:off x="11958984" y="13081000"/>
            <a:ext cx="453332" cy="44722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Arial"/>
              <a:buNone/>
              <a:defRPr sz="2400">
                <a:solidFill>
                  <a:srgbClr val="000000"/>
                </a:solidFill>
              </a:defRPr>
            </a:lvl1pPr>
            <a:lvl2pPr marL="0" lvl="1" indent="0" algn="ctr">
              <a:lnSpc>
                <a:spcPct val="100000"/>
              </a:lnSpc>
              <a:spcBef>
                <a:spcPts val="0"/>
              </a:spcBef>
              <a:spcAft>
                <a:spcPts val="0"/>
              </a:spcAft>
              <a:buClr>
                <a:srgbClr val="000000"/>
              </a:buClr>
              <a:buSzPts val="2400"/>
              <a:buFont typeface="Arial"/>
              <a:buNone/>
              <a:defRPr sz="2400">
                <a:solidFill>
                  <a:srgbClr val="000000"/>
                </a:solidFill>
              </a:defRPr>
            </a:lvl2pPr>
            <a:lvl3pPr marL="0" lvl="2" indent="0" algn="ctr">
              <a:lnSpc>
                <a:spcPct val="100000"/>
              </a:lnSpc>
              <a:spcBef>
                <a:spcPts val="0"/>
              </a:spcBef>
              <a:spcAft>
                <a:spcPts val="0"/>
              </a:spcAft>
              <a:buClr>
                <a:srgbClr val="000000"/>
              </a:buClr>
              <a:buSzPts val="2400"/>
              <a:buFont typeface="Arial"/>
              <a:buNone/>
              <a:defRPr sz="2400">
                <a:solidFill>
                  <a:srgbClr val="000000"/>
                </a:solidFill>
              </a:defRPr>
            </a:lvl3pPr>
            <a:lvl4pPr marL="0" lvl="3" indent="0" algn="ctr">
              <a:lnSpc>
                <a:spcPct val="100000"/>
              </a:lnSpc>
              <a:spcBef>
                <a:spcPts val="0"/>
              </a:spcBef>
              <a:spcAft>
                <a:spcPts val="0"/>
              </a:spcAft>
              <a:buClr>
                <a:srgbClr val="000000"/>
              </a:buClr>
              <a:buSzPts val="2400"/>
              <a:buFont typeface="Arial"/>
              <a:buNone/>
              <a:defRPr sz="2400">
                <a:solidFill>
                  <a:srgbClr val="000000"/>
                </a:solidFill>
              </a:defRPr>
            </a:lvl4pPr>
            <a:lvl5pPr marL="0" lvl="4" indent="0" algn="ctr">
              <a:lnSpc>
                <a:spcPct val="100000"/>
              </a:lnSpc>
              <a:spcBef>
                <a:spcPts val="0"/>
              </a:spcBef>
              <a:spcAft>
                <a:spcPts val="0"/>
              </a:spcAft>
              <a:buClr>
                <a:srgbClr val="000000"/>
              </a:buClr>
              <a:buSzPts val="2400"/>
              <a:buFont typeface="Arial"/>
              <a:buNone/>
              <a:defRPr sz="2400">
                <a:solidFill>
                  <a:srgbClr val="000000"/>
                </a:solidFill>
              </a:defRPr>
            </a:lvl5pPr>
            <a:lvl6pPr marL="0" lvl="5" indent="0" algn="ctr">
              <a:lnSpc>
                <a:spcPct val="100000"/>
              </a:lnSpc>
              <a:spcBef>
                <a:spcPts val="0"/>
              </a:spcBef>
              <a:spcAft>
                <a:spcPts val="0"/>
              </a:spcAft>
              <a:buClr>
                <a:srgbClr val="000000"/>
              </a:buClr>
              <a:buSzPts val="2400"/>
              <a:buFont typeface="Arial"/>
              <a:buNone/>
              <a:defRPr sz="2400">
                <a:solidFill>
                  <a:srgbClr val="000000"/>
                </a:solidFill>
              </a:defRPr>
            </a:lvl6pPr>
            <a:lvl7pPr marL="0" lvl="6" indent="0" algn="ctr">
              <a:lnSpc>
                <a:spcPct val="100000"/>
              </a:lnSpc>
              <a:spcBef>
                <a:spcPts val="0"/>
              </a:spcBef>
              <a:spcAft>
                <a:spcPts val="0"/>
              </a:spcAft>
              <a:buClr>
                <a:srgbClr val="000000"/>
              </a:buClr>
              <a:buSzPts val="2400"/>
              <a:buFont typeface="Arial"/>
              <a:buNone/>
              <a:defRPr sz="2400">
                <a:solidFill>
                  <a:srgbClr val="000000"/>
                </a:solidFill>
              </a:defRPr>
            </a:lvl7pPr>
            <a:lvl8pPr marL="0" lvl="7" indent="0" algn="ctr">
              <a:lnSpc>
                <a:spcPct val="100000"/>
              </a:lnSpc>
              <a:spcBef>
                <a:spcPts val="0"/>
              </a:spcBef>
              <a:spcAft>
                <a:spcPts val="0"/>
              </a:spcAft>
              <a:buClr>
                <a:srgbClr val="000000"/>
              </a:buClr>
              <a:buSzPts val="2400"/>
              <a:buFont typeface="Arial"/>
              <a:buNone/>
              <a:defRPr sz="2400">
                <a:solidFill>
                  <a:srgbClr val="000000"/>
                </a:solidFill>
              </a:defRPr>
            </a:lvl8pPr>
            <a:lvl9pPr marL="0" lvl="8" indent="0" algn="ctr">
              <a:lnSpc>
                <a:spcPct val="100000"/>
              </a:lnSpc>
              <a:spcBef>
                <a:spcPts val="0"/>
              </a:spcBef>
              <a:spcAft>
                <a:spcPts val="0"/>
              </a:spcAft>
              <a:buClr>
                <a:srgbClr val="000000"/>
              </a:buClr>
              <a:buSzPts val="2400"/>
              <a:buFont typeface="Arial"/>
              <a:buNone/>
              <a:defRPr sz="2400">
                <a:solidFill>
                  <a:srgbClr val="000000"/>
                </a:solidFill>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35"/>
        <p:cNvGrpSpPr/>
        <p:nvPr/>
      </p:nvGrpSpPr>
      <p:grpSpPr>
        <a:xfrm>
          <a:off x="0" y="0"/>
          <a:ext cx="0" cy="0"/>
          <a:chOff x="0" y="0"/>
          <a:chExt cx="0" cy="0"/>
        </a:xfrm>
      </p:grpSpPr>
      <p:sp>
        <p:nvSpPr>
          <p:cNvPr id="36" name="Google Shape;36;p8"/>
          <p:cNvSpPr txBox="1">
            <a:spLocks noGrp="1"/>
          </p:cNvSpPr>
          <p:nvPr>
            <p:ph type="sldNum" idx="12"/>
          </p:nvPr>
        </p:nvSpPr>
        <p:spPr>
          <a:xfrm>
            <a:off x="11958984" y="13081000"/>
            <a:ext cx="453332" cy="44722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Arial"/>
              <a:buNone/>
              <a:defRPr sz="2400">
                <a:solidFill>
                  <a:srgbClr val="000000"/>
                </a:solidFill>
              </a:defRPr>
            </a:lvl1pPr>
            <a:lvl2pPr marL="0" lvl="1" indent="0" algn="ctr">
              <a:lnSpc>
                <a:spcPct val="100000"/>
              </a:lnSpc>
              <a:spcBef>
                <a:spcPts val="0"/>
              </a:spcBef>
              <a:spcAft>
                <a:spcPts val="0"/>
              </a:spcAft>
              <a:buClr>
                <a:srgbClr val="000000"/>
              </a:buClr>
              <a:buSzPts val="2400"/>
              <a:buFont typeface="Arial"/>
              <a:buNone/>
              <a:defRPr sz="2400">
                <a:solidFill>
                  <a:srgbClr val="000000"/>
                </a:solidFill>
              </a:defRPr>
            </a:lvl2pPr>
            <a:lvl3pPr marL="0" lvl="2" indent="0" algn="ctr">
              <a:lnSpc>
                <a:spcPct val="100000"/>
              </a:lnSpc>
              <a:spcBef>
                <a:spcPts val="0"/>
              </a:spcBef>
              <a:spcAft>
                <a:spcPts val="0"/>
              </a:spcAft>
              <a:buClr>
                <a:srgbClr val="000000"/>
              </a:buClr>
              <a:buSzPts val="2400"/>
              <a:buFont typeface="Arial"/>
              <a:buNone/>
              <a:defRPr sz="2400">
                <a:solidFill>
                  <a:srgbClr val="000000"/>
                </a:solidFill>
              </a:defRPr>
            </a:lvl3pPr>
            <a:lvl4pPr marL="0" lvl="3" indent="0" algn="ctr">
              <a:lnSpc>
                <a:spcPct val="100000"/>
              </a:lnSpc>
              <a:spcBef>
                <a:spcPts val="0"/>
              </a:spcBef>
              <a:spcAft>
                <a:spcPts val="0"/>
              </a:spcAft>
              <a:buClr>
                <a:srgbClr val="000000"/>
              </a:buClr>
              <a:buSzPts val="2400"/>
              <a:buFont typeface="Arial"/>
              <a:buNone/>
              <a:defRPr sz="2400">
                <a:solidFill>
                  <a:srgbClr val="000000"/>
                </a:solidFill>
              </a:defRPr>
            </a:lvl4pPr>
            <a:lvl5pPr marL="0" lvl="4" indent="0" algn="ctr">
              <a:lnSpc>
                <a:spcPct val="100000"/>
              </a:lnSpc>
              <a:spcBef>
                <a:spcPts val="0"/>
              </a:spcBef>
              <a:spcAft>
                <a:spcPts val="0"/>
              </a:spcAft>
              <a:buClr>
                <a:srgbClr val="000000"/>
              </a:buClr>
              <a:buSzPts val="2400"/>
              <a:buFont typeface="Arial"/>
              <a:buNone/>
              <a:defRPr sz="2400">
                <a:solidFill>
                  <a:srgbClr val="000000"/>
                </a:solidFill>
              </a:defRPr>
            </a:lvl5pPr>
            <a:lvl6pPr marL="0" lvl="5" indent="0" algn="ctr">
              <a:lnSpc>
                <a:spcPct val="100000"/>
              </a:lnSpc>
              <a:spcBef>
                <a:spcPts val="0"/>
              </a:spcBef>
              <a:spcAft>
                <a:spcPts val="0"/>
              </a:spcAft>
              <a:buClr>
                <a:srgbClr val="000000"/>
              </a:buClr>
              <a:buSzPts val="2400"/>
              <a:buFont typeface="Arial"/>
              <a:buNone/>
              <a:defRPr sz="2400">
                <a:solidFill>
                  <a:srgbClr val="000000"/>
                </a:solidFill>
              </a:defRPr>
            </a:lvl6pPr>
            <a:lvl7pPr marL="0" lvl="6" indent="0" algn="ctr">
              <a:lnSpc>
                <a:spcPct val="100000"/>
              </a:lnSpc>
              <a:spcBef>
                <a:spcPts val="0"/>
              </a:spcBef>
              <a:spcAft>
                <a:spcPts val="0"/>
              </a:spcAft>
              <a:buClr>
                <a:srgbClr val="000000"/>
              </a:buClr>
              <a:buSzPts val="2400"/>
              <a:buFont typeface="Arial"/>
              <a:buNone/>
              <a:defRPr sz="2400">
                <a:solidFill>
                  <a:srgbClr val="000000"/>
                </a:solidFill>
              </a:defRPr>
            </a:lvl7pPr>
            <a:lvl8pPr marL="0" lvl="7" indent="0" algn="ctr">
              <a:lnSpc>
                <a:spcPct val="100000"/>
              </a:lnSpc>
              <a:spcBef>
                <a:spcPts val="0"/>
              </a:spcBef>
              <a:spcAft>
                <a:spcPts val="0"/>
              </a:spcAft>
              <a:buClr>
                <a:srgbClr val="000000"/>
              </a:buClr>
              <a:buSzPts val="2400"/>
              <a:buFont typeface="Arial"/>
              <a:buNone/>
              <a:defRPr sz="2400">
                <a:solidFill>
                  <a:srgbClr val="000000"/>
                </a:solidFill>
              </a:defRPr>
            </a:lvl8pPr>
            <a:lvl9pPr marL="0" lvl="8" indent="0" algn="ctr">
              <a:lnSpc>
                <a:spcPct val="100000"/>
              </a:lnSpc>
              <a:spcBef>
                <a:spcPts val="0"/>
              </a:spcBef>
              <a:spcAft>
                <a:spcPts val="0"/>
              </a:spcAft>
              <a:buClr>
                <a:srgbClr val="000000"/>
              </a:buClr>
              <a:buSzPts val="2400"/>
              <a:buFont typeface="Arial"/>
              <a:buNone/>
              <a:defRPr sz="2400">
                <a:solidFill>
                  <a:srgbClr val="000000"/>
                </a:solidFill>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p:cSld name="Section">
    <p:bg>
      <p:bgPr>
        <a:solidFill>
          <a:srgbClr val="5E5E5E"/>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1625600" y="4572000"/>
            <a:ext cx="21132800" cy="45720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rgbClr val="FFFFFF"/>
              </a:buClr>
              <a:buSzPts val="7600"/>
              <a:buFont typeface="Arial"/>
              <a:buNone/>
              <a:defRPr>
                <a:solidFill>
                  <a:srgbClr val="FFFFFF"/>
                </a:solidFill>
              </a:defRPr>
            </a:lvl1pPr>
            <a:lvl2pPr lvl="1" algn="l">
              <a:lnSpc>
                <a:spcPct val="120000"/>
              </a:lnSpc>
              <a:spcBef>
                <a:spcPts val="0"/>
              </a:spcBef>
              <a:spcAft>
                <a:spcPts val="0"/>
              </a:spcAft>
              <a:buClr>
                <a:srgbClr val="000000"/>
              </a:buClr>
              <a:buSzPts val="1800"/>
              <a:buNone/>
              <a:defRPr/>
            </a:lvl2pPr>
            <a:lvl3pPr lvl="2" algn="l">
              <a:lnSpc>
                <a:spcPct val="120000"/>
              </a:lnSpc>
              <a:spcBef>
                <a:spcPts val="0"/>
              </a:spcBef>
              <a:spcAft>
                <a:spcPts val="0"/>
              </a:spcAft>
              <a:buClr>
                <a:srgbClr val="000000"/>
              </a:buClr>
              <a:buSzPts val="1800"/>
              <a:buNone/>
              <a:defRPr/>
            </a:lvl3pPr>
            <a:lvl4pPr lvl="3" algn="l">
              <a:lnSpc>
                <a:spcPct val="120000"/>
              </a:lnSpc>
              <a:spcBef>
                <a:spcPts val="0"/>
              </a:spcBef>
              <a:spcAft>
                <a:spcPts val="0"/>
              </a:spcAft>
              <a:buClr>
                <a:srgbClr val="000000"/>
              </a:buClr>
              <a:buSzPts val="1800"/>
              <a:buNone/>
              <a:defRPr/>
            </a:lvl4pPr>
            <a:lvl5pPr lvl="4" algn="l">
              <a:lnSpc>
                <a:spcPct val="120000"/>
              </a:lnSpc>
              <a:spcBef>
                <a:spcPts val="0"/>
              </a:spcBef>
              <a:spcAft>
                <a:spcPts val="0"/>
              </a:spcAft>
              <a:buClr>
                <a:srgbClr val="000000"/>
              </a:buClr>
              <a:buSzPts val="1800"/>
              <a:buNone/>
              <a:defRPr/>
            </a:lvl5pPr>
            <a:lvl6pPr lvl="5" algn="l">
              <a:lnSpc>
                <a:spcPct val="120000"/>
              </a:lnSpc>
              <a:spcBef>
                <a:spcPts val="0"/>
              </a:spcBef>
              <a:spcAft>
                <a:spcPts val="0"/>
              </a:spcAft>
              <a:buClr>
                <a:srgbClr val="000000"/>
              </a:buClr>
              <a:buSzPts val="1800"/>
              <a:buNone/>
              <a:defRPr/>
            </a:lvl6pPr>
            <a:lvl7pPr lvl="6" algn="l">
              <a:lnSpc>
                <a:spcPct val="120000"/>
              </a:lnSpc>
              <a:spcBef>
                <a:spcPts val="0"/>
              </a:spcBef>
              <a:spcAft>
                <a:spcPts val="0"/>
              </a:spcAft>
              <a:buClr>
                <a:srgbClr val="000000"/>
              </a:buClr>
              <a:buSzPts val="1800"/>
              <a:buNone/>
              <a:defRPr/>
            </a:lvl7pPr>
            <a:lvl8pPr lvl="7" algn="l">
              <a:lnSpc>
                <a:spcPct val="120000"/>
              </a:lnSpc>
              <a:spcBef>
                <a:spcPts val="0"/>
              </a:spcBef>
              <a:spcAft>
                <a:spcPts val="0"/>
              </a:spcAft>
              <a:buClr>
                <a:srgbClr val="000000"/>
              </a:buClr>
              <a:buSzPts val="1800"/>
              <a:buNone/>
              <a:defRPr/>
            </a:lvl8pPr>
            <a:lvl9pPr lvl="8" algn="l">
              <a:lnSpc>
                <a:spcPct val="120000"/>
              </a:lnSpc>
              <a:spcBef>
                <a:spcPts val="0"/>
              </a:spcBef>
              <a:spcAft>
                <a:spcPts val="0"/>
              </a:spcAft>
              <a:buClr>
                <a:srgbClr val="000000"/>
              </a:buClr>
              <a:buSzPts val="1800"/>
              <a:buNone/>
              <a:defRPr/>
            </a:lvl9pPr>
          </a:lstStyle>
          <a:p>
            <a:endParaRPr/>
          </a:p>
        </p:txBody>
      </p:sp>
      <p:pic>
        <p:nvPicPr>
          <p:cNvPr id="39" name="Google Shape;39;p9" descr="Impetus master logo black and white.pdf"/>
          <p:cNvPicPr preferRelativeResize="0"/>
          <p:nvPr/>
        </p:nvPicPr>
        <p:blipFill rotWithShape="1">
          <a:blip r:embed="rId2">
            <a:alphaModFix amt="30000"/>
          </a:blip>
          <a:srcRect/>
          <a:stretch/>
        </p:blipFill>
        <p:spPr>
          <a:xfrm>
            <a:off x="20066000" y="12446000"/>
            <a:ext cx="2691989" cy="439564"/>
          </a:xfrm>
          <a:prstGeom prst="rect">
            <a:avLst/>
          </a:prstGeom>
          <a:noFill/>
          <a:ln>
            <a:noFill/>
          </a:ln>
        </p:spPr>
      </p:pic>
      <p:sp>
        <p:nvSpPr>
          <p:cNvPr id="40" name="Google Shape;40;p9"/>
          <p:cNvSpPr txBox="1">
            <a:spLocks noGrp="1"/>
          </p:cNvSpPr>
          <p:nvPr>
            <p:ph type="sldNum" idx="12"/>
          </p:nvPr>
        </p:nvSpPr>
        <p:spPr>
          <a:xfrm>
            <a:off x="11958984" y="13081000"/>
            <a:ext cx="453332" cy="44722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Arial"/>
              <a:buNone/>
              <a:defRPr sz="2400">
                <a:solidFill>
                  <a:srgbClr val="000000"/>
                </a:solidFill>
              </a:defRPr>
            </a:lvl1pPr>
            <a:lvl2pPr marL="0" lvl="1" indent="0" algn="ctr">
              <a:lnSpc>
                <a:spcPct val="100000"/>
              </a:lnSpc>
              <a:spcBef>
                <a:spcPts val="0"/>
              </a:spcBef>
              <a:spcAft>
                <a:spcPts val="0"/>
              </a:spcAft>
              <a:buClr>
                <a:srgbClr val="000000"/>
              </a:buClr>
              <a:buSzPts val="2400"/>
              <a:buFont typeface="Arial"/>
              <a:buNone/>
              <a:defRPr sz="2400">
                <a:solidFill>
                  <a:srgbClr val="000000"/>
                </a:solidFill>
              </a:defRPr>
            </a:lvl2pPr>
            <a:lvl3pPr marL="0" lvl="2" indent="0" algn="ctr">
              <a:lnSpc>
                <a:spcPct val="100000"/>
              </a:lnSpc>
              <a:spcBef>
                <a:spcPts val="0"/>
              </a:spcBef>
              <a:spcAft>
                <a:spcPts val="0"/>
              </a:spcAft>
              <a:buClr>
                <a:srgbClr val="000000"/>
              </a:buClr>
              <a:buSzPts val="2400"/>
              <a:buFont typeface="Arial"/>
              <a:buNone/>
              <a:defRPr sz="2400">
                <a:solidFill>
                  <a:srgbClr val="000000"/>
                </a:solidFill>
              </a:defRPr>
            </a:lvl3pPr>
            <a:lvl4pPr marL="0" lvl="3" indent="0" algn="ctr">
              <a:lnSpc>
                <a:spcPct val="100000"/>
              </a:lnSpc>
              <a:spcBef>
                <a:spcPts val="0"/>
              </a:spcBef>
              <a:spcAft>
                <a:spcPts val="0"/>
              </a:spcAft>
              <a:buClr>
                <a:srgbClr val="000000"/>
              </a:buClr>
              <a:buSzPts val="2400"/>
              <a:buFont typeface="Arial"/>
              <a:buNone/>
              <a:defRPr sz="2400">
                <a:solidFill>
                  <a:srgbClr val="000000"/>
                </a:solidFill>
              </a:defRPr>
            </a:lvl4pPr>
            <a:lvl5pPr marL="0" lvl="4" indent="0" algn="ctr">
              <a:lnSpc>
                <a:spcPct val="100000"/>
              </a:lnSpc>
              <a:spcBef>
                <a:spcPts val="0"/>
              </a:spcBef>
              <a:spcAft>
                <a:spcPts val="0"/>
              </a:spcAft>
              <a:buClr>
                <a:srgbClr val="000000"/>
              </a:buClr>
              <a:buSzPts val="2400"/>
              <a:buFont typeface="Arial"/>
              <a:buNone/>
              <a:defRPr sz="2400">
                <a:solidFill>
                  <a:srgbClr val="000000"/>
                </a:solidFill>
              </a:defRPr>
            </a:lvl5pPr>
            <a:lvl6pPr marL="0" lvl="5" indent="0" algn="ctr">
              <a:lnSpc>
                <a:spcPct val="100000"/>
              </a:lnSpc>
              <a:spcBef>
                <a:spcPts val="0"/>
              </a:spcBef>
              <a:spcAft>
                <a:spcPts val="0"/>
              </a:spcAft>
              <a:buClr>
                <a:srgbClr val="000000"/>
              </a:buClr>
              <a:buSzPts val="2400"/>
              <a:buFont typeface="Arial"/>
              <a:buNone/>
              <a:defRPr sz="2400">
                <a:solidFill>
                  <a:srgbClr val="000000"/>
                </a:solidFill>
              </a:defRPr>
            </a:lvl6pPr>
            <a:lvl7pPr marL="0" lvl="6" indent="0" algn="ctr">
              <a:lnSpc>
                <a:spcPct val="100000"/>
              </a:lnSpc>
              <a:spcBef>
                <a:spcPts val="0"/>
              </a:spcBef>
              <a:spcAft>
                <a:spcPts val="0"/>
              </a:spcAft>
              <a:buClr>
                <a:srgbClr val="000000"/>
              </a:buClr>
              <a:buSzPts val="2400"/>
              <a:buFont typeface="Arial"/>
              <a:buNone/>
              <a:defRPr sz="2400">
                <a:solidFill>
                  <a:srgbClr val="000000"/>
                </a:solidFill>
              </a:defRPr>
            </a:lvl7pPr>
            <a:lvl8pPr marL="0" lvl="7" indent="0" algn="ctr">
              <a:lnSpc>
                <a:spcPct val="100000"/>
              </a:lnSpc>
              <a:spcBef>
                <a:spcPts val="0"/>
              </a:spcBef>
              <a:spcAft>
                <a:spcPts val="0"/>
              </a:spcAft>
              <a:buClr>
                <a:srgbClr val="000000"/>
              </a:buClr>
              <a:buSzPts val="2400"/>
              <a:buFont typeface="Arial"/>
              <a:buNone/>
              <a:defRPr sz="2400">
                <a:solidFill>
                  <a:srgbClr val="000000"/>
                </a:solidFill>
              </a:defRPr>
            </a:lvl8pPr>
            <a:lvl9pPr marL="0" lvl="8" indent="0" algn="ctr">
              <a:lnSpc>
                <a:spcPct val="100000"/>
              </a:lnSpc>
              <a:spcBef>
                <a:spcPts val="0"/>
              </a:spcBef>
              <a:spcAft>
                <a:spcPts val="0"/>
              </a:spcAft>
              <a:buClr>
                <a:srgbClr val="000000"/>
              </a:buClr>
              <a:buSzPts val="2400"/>
              <a:buFont typeface="Arial"/>
              <a:buNone/>
              <a:defRPr sz="2400">
                <a:solidFill>
                  <a:srgbClr val="000000"/>
                </a:solidFill>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5600" y="355600"/>
            <a:ext cx="21132800" cy="2286000"/>
          </a:xfrm>
          <a:prstGeom prst="rect">
            <a:avLst/>
          </a:prstGeom>
          <a:noFill/>
          <a:ln>
            <a:noFill/>
          </a:ln>
        </p:spPr>
        <p:txBody>
          <a:bodyPr spcFirstLastPara="1" wrap="square" lIns="0" tIns="0" rIns="0" bIns="0" anchor="ctr" anchorCtr="0">
            <a:normAutofit/>
          </a:bodyPr>
          <a:lstStyle>
            <a:lvl1pPr marR="0" lvl="0" algn="l" rtl="0">
              <a:lnSpc>
                <a:spcPct val="120000"/>
              </a:lnSpc>
              <a:spcBef>
                <a:spcPts val="0"/>
              </a:spcBef>
              <a:spcAft>
                <a:spcPts val="0"/>
              </a:spcAft>
              <a:buClr>
                <a:srgbClr val="000000"/>
              </a:buClr>
              <a:buSzPts val="7600"/>
              <a:buFont typeface="Arial"/>
              <a:buNone/>
              <a:defRPr sz="7600" b="1" i="0" u="none" strike="noStrike" cap="none">
                <a:solidFill>
                  <a:srgbClr val="000000"/>
                </a:solidFill>
                <a:latin typeface="Arial"/>
                <a:ea typeface="Arial"/>
                <a:cs typeface="Arial"/>
                <a:sym typeface="Arial"/>
              </a:defRPr>
            </a:lvl1pPr>
            <a:lvl2pPr marR="0" lvl="1" algn="l" rtl="0">
              <a:lnSpc>
                <a:spcPct val="120000"/>
              </a:lnSpc>
              <a:spcBef>
                <a:spcPts val="0"/>
              </a:spcBef>
              <a:spcAft>
                <a:spcPts val="0"/>
              </a:spcAft>
              <a:buClr>
                <a:srgbClr val="000000"/>
              </a:buClr>
              <a:buSzPts val="7600"/>
              <a:buFont typeface="Arial"/>
              <a:buNone/>
              <a:defRPr sz="7600" b="1" i="0" u="none" strike="noStrike" cap="none">
                <a:solidFill>
                  <a:srgbClr val="000000"/>
                </a:solidFill>
                <a:latin typeface="Arial"/>
                <a:ea typeface="Arial"/>
                <a:cs typeface="Arial"/>
                <a:sym typeface="Arial"/>
              </a:defRPr>
            </a:lvl2pPr>
            <a:lvl3pPr marR="0" lvl="2" algn="l" rtl="0">
              <a:lnSpc>
                <a:spcPct val="120000"/>
              </a:lnSpc>
              <a:spcBef>
                <a:spcPts val="0"/>
              </a:spcBef>
              <a:spcAft>
                <a:spcPts val="0"/>
              </a:spcAft>
              <a:buClr>
                <a:srgbClr val="000000"/>
              </a:buClr>
              <a:buSzPts val="7600"/>
              <a:buFont typeface="Arial"/>
              <a:buNone/>
              <a:defRPr sz="7600" b="1" i="0" u="none" strike="noStrike" cap="none">
                <a:solidFill>
                  <a:srgbClr val="000000"/>
                </a:solidFill>
                <a:latin typeface="Arial"/>
                <a:ea typeface="Arial"/>
                <a:cs typeface="Arial"/>
                <a:sym typeface="Arial"/>
              </a:defRPr>
            </a:lvl3pPr>
            <a:lvl4pPr marR="0" lvl="3" algn="l" rtl="0">
              <a:lnSpc>
                <a:spcPct val="120000"/>
              </a:lnSpc>
              <a:spcBef>
                <a:spcPts val="0"/>
              </a:spcBef>
              <a:spcAft>
                <a:spcPts val="0"/>
              </a:spcAft>
              <a:buClr>
                <a:srgbClr val="000000"/>
              </a:buClr>
              <a:buSzPts val="7600"/>
              <a:buFont typeface="Arial"/>
              <a:buNone/>
              <a:defRPr sz="7600" b="1" i="0" u="none" strike="noStrike" cap="none">
                <a:solidFill>
                  <a:srgbClr val="000000"/>
                </a:solidFill>
                <a:latin typeface="Arial"/>
                <a:ea typeface="Arial"/>
                <a:cs typeface="Arial"/>
                <a:sym typeface="Arial"/>
              </a:defRPr>
            </a:lvl4pPr>
            <a:lvl5pPr marR="0" lvl="4" algn="l" rtl="0">
              <a:lnSpc>
                <a:spcPct val="120000"/>
              </a:lnSpc>
              <a:spcBef>
                <a:spcPts val="0"/>
              </a:spcBef>
              <a:spcAft>
                <a:spcPts val="0"/>
              </a:spcAft>
              <a:buClr>
                <a:srgbClr val="000000"/>
              </a:buClr>
              <a:buSzPts val="7600"/>
              <a:buFont typeface="Arial"/>
              <a:buNone/>
              <a:defRPr sz="7600" b="1" i="0" u="none" strike="noStrike" cap="none">
                <a:solidFill>
                  <a:srgbClr val="000000"/>
                </a:solidFill>
                <a:latin typeface="Arial"/>
                <a:ea typeface="Arial"/>
                <a:cs typeface="Arial"/>
                <a:sym typeface="Arial"/>
              </a:defRPr>
            </a:lvl5pPr>
            <a:lvl6pPr marR="0" lvl="5" algn="l" rtl="0">
              <a:lnSpc>
                <a:spcPct val="120000"/>
              </a:lnSpc>
              <a:spcBef>
                <a:spcPts val="0"/>
              </a:spcBef>
              <a:spcAft>
                <a:spcPts val="0"/>
              </a:spcAft>
              <a:buClr>
                <a:srgbClr val="000000"/>
              </a:buClr>
              <a:buSzPts val="7600"/>
              <a:buFont typeface="Arial"/>
              <a:buNone/>
              <a:defRPr sz="7600" b="1" i="0" u="none" strike="noStrike" cap="none">
                <a:solidFill>
                  <a:srgbClr val="000000"/>
                </a:solidFill>
                <a:latin typeface="Arial"/>
                <a:ea typeface="Arial"/>
                <a:cs typeface="Arial"/>
                <a:sym typeface="Arial"/>
              </a:defRPr>
            </a:lvl6pPr>
            <a:lvl7pPr marR="0" lvl="6" algn="l" rtl="0">
              <a:lnSpc>
                <a:spcPct val="120000"/>
              </a:lnSpc>
              <a:spcBef>
                <a:spcPts val="0"/>
              </a:spcBef>
              <a:spcAft>
                <a:spcPts val="0"/>
              </a:spcAft>
              <a:buClr>
                <a:srgbClr val="000000"/>
              </a:buClr>
              <a:buSzPts val="7600"/>
              <a:buFont typeface="Arial"/>
              <a:buNone/>
              <a:defRPr sz="7600" b="1" i="0" u="none" strike="noStrike" cap="none">
                <a:solidFill>
                  <a:srgbClr val="000000"/>
                </a:solidFill>
                <a:latin typeface="Arial"/>
                <a:ea typeface="Arial"/>
                <a:cs typeface="Arial"/>
                <a:sym typeface="Arial"/>
              </a:defRPr>
            </a:lvl7pPr>
            <a:lvl8pPr marR="0" lvl="7" algn="l" rtl="0">
              <a:lnSpc>
                <a:spcPct val="120000"/>
              </a:lnSpc>
              <a:spcBef>
                <a:spcPts val="0"/>
              </a:spcBef>
              <a:spcAft>
                <a:spcPts val="0"/>
              </a:spcAft>
              <a:buClr>
                <a:srgbClr val="000000"/>
              </a:buClr>
              <a:buSzPts val="7600"/>
              <a:buFont typeface="Arial"/>
              <a:buNone/>
              <a:defRPr sz="7600" b="1" i="0" u="none" strike="noStrike" cap="none">
                <a:solidFill>
                  <a:srgbClr val="000000"/>
                </a:solidFill>
                <a:latin typeface="Arial"/>
                <a:ea typeface="Arial"/>
                <a:cs typeface="Arial"/>
                <a:sym typeface="Arial"/>
              </a:defRPr>
            </a:lvl8pPr>
            <a:lvl9pPr marR="0" lvl="8" algn="l" rtl="0">
              <a:lnSpc>
                <a:spcPct val="120000"/>
              </a:lnSpc>
              <a:spcBef>
                <a:spcPts val="0"/>
              </a:spcBef>
              <a:spcAft>
                <a:spcPts val="0"/>
              </a:spcAft>
              <a:buClr>
                <a:srgbClr val="000000"/>
              </a:buClr>
              <a:buSzPts val="7600"/>
              <a:buFont typeface="Arial"/>
              <a:buNone/>
              <a:defRPr sz="7600" b="1" i="0" u="none" strike="noStrike" cap="none">
                <a:solidFill>
                  <a:srgbClr val="000000"/>
                </a:solidFill>
                <a:latin typeface="Arial"/>
                <a:ea typeface="Arial"/>
                <a:cs typeface="Arial"/>
                <a:sym typeface="Arial"/>
              </a:defRPr>
            </a:lvl9pPr>
          </a:lstStyle>
          <a:p>
            <a:endParaRPr/>
          </a:p>
        </p:txBody>
      </p:sp>
      <p:pic>
        <p:nvPicPr>
          <p:cNvPr id="7" name="Google Shape;7;p1" descr="Impetus master logo black and white.pdf"/>
          <p:cNvPicPr preferRelativeResize="0"/>
          <p:nvPr/>
        </p:nvPicPr>
        <p:blipFill rotWithShape="1">
          <a:blip r:embed="rId10">
            <a:alphaModFix amt="30000"/>
          </a:blip>
          <a:srcRect/>
          <a:stretch/>
        </p:blipFill>
        <p:spPr>
          <a:xfrm>
            <a:off x="20066000" y="12446000"/>
            <a:ext cx="2691989" cy="439564"/>
          </a:xfrm>
          <a:prstGeom prst="rect">
            <a:avLst/>
          </a:prstGeom>
          <a:noFill/>
          <a:ln>
            <a:noFill/>
          </a:ln>
        </p:spPr>
      </p:pic>
      <p:sp>
        <p:nvSpPr>
          <p:cNvPr id="8" name="Google Shape;8;p1"/>
          <p:cNvSpPr txBox="1">
            <a:spLocks noGrp="1"/>
          </p:cNvSpPr>
          <p:nvPr>
            <p:ph type="body" idx="1"/>
          </p:nvPr>
        </p:nvSpPr>
        <p:spPr>
          <a:xfrm>
            <a:off x="1689100" y="3149600"/>
            <a:ext cx="21005799" cy="9296400"/>
          </a:xfrm>
          <a:prstGeom prst="rect">
            <a:avLst/>
          </a:prstGeom>
          <a:noFill/>
          <a:ln>
            <a:noFill/>
          </a:ln>
        </p:spPr>
        <p:txBody>
          <a:bodyPr spcFirstLastPara="1" wrap="square" lIns="50800" tIns="50800" rIns="50800" bIns="50800" anchor="ctr" anchorCtr="0">
            <a:normAutofit/>
          </a:bodyPr>
          <a:lstStyle>
            <a:lvl1pPr marL="457200" marR="0" lvl="0" indent="-641350" algn="l" rtl="0">
              <a:lnSpc>
                <a:spcPct val="120000"/>
              </a:lnSpc>
              <a:spcBef>
                <a:spcPts val="3200"/>
              </a:spcBef>
              <a:spcAft>
                <a:spcPts val="0"/>
              </a:spcAft>
              <a:buClr>
                <a:srgbClr val="929292"/>
              </a:buClr>
              <a:buSzPts val="6500"/>
              <a:buFont typeface="Arial"/>
              <a:buChar char="•"/>
              <a:defRPr sz="5200" b="0" i="0" u="none" strike="noStrike" cap="none">
                <a:solidFill>
                  <a:srgbClr val="5E5E5E"/>
                </a:solidFill>
                <a:latin typeface="Arial"/>
                <a:ea typeface="Arial"/>
                <a:cs typeface="Arial"/>
                <a:sym typeface="Arial"/>
              </a:defRPr>
            </a:lvl1pPr>
            <a:lvl2pPr marL="914400" marR="0" lvl="1" indent="-641350" algn="l" rtl="0">
              <a:lnSpc>
                <a:spcPct val="120000"/>
              </a:lnSpc>
              <a:spcBef>
                <a:spcPts val="3200"/>
              </a:spcBef>
              <a:spcAft>
                <a:spcPts val="0"/>
              </a:spcAft>
              <a:buClr>
                <a:srgbClr val="929292"/>
              </a:buClr>
              <a:buSzPts val="6500"/>
              <a:buFont typeface="Arial"/>
              <a:buChar char="•"/>
              <a:defRPr sz="5200" b="0" i="0" u="none" strike="noStrike" cap="none">
                <a:solidFill>
                  <a:srgbClr val="5E5E5E"/>
                </a:solidFill>
                <a:latin typeface="Arial"/>
                <a:ea typeface="Arial"/>
                <a:cs typeface="Arial"/>
                <a:sym typeface="Arial"/>
              </a:defRPr>
            </a:lvl2pPr>
            <a:lvl3pPr marL="1371600" marR="0" lvl="2" indent="-641350" algn="l" rtl="0">
              <a:lnSpc>
                <a:spcPct val="120000"/>
              </a:lnSpc>
              <a:spcBef>
                <a:spcPts val="3200"/>
              </a:spcBef>
              <a:spcAft>
                <a:spcPts val="0"/>
              </a:spcAft>
              <a:buClr>
                <a:srgbClr val="929292"/>
              </a:buClr>
              <a:buSzPts val="6500"/>
              <a:buFont typeface="Arial"/>
              <a:buChar char="•"/>
              <a:defRPr sz="5200" b="0" i="0" u="none" strike="noStrike" cap="none">
                <a:solidFill>
                  <a:srgbClr val="5E5E5E"/>
                </a:solidFill>
                <a:latin typeface="Arial"/>
                <a:ea typeface="Arial"/>
                <a:cs typeface="Arial"/>
                <a:sym typeface="Arial"/>
              </a:defRPr>
            </a:lvl3pPr>
            <a:lvl4pPr marL="1828800" marR="0" lvl="3" indent="-641350" algn="l" rtl="0">
              <a:lnSpc>
                <a:spcPct val="120000"/>
              </a:lnSpc>
              <a:spcBef>
                <a:spcPts val="3200"/>
              </a:spcBef>
              <a:spcAft>
                <a:spcPts val="0"/>
              </a:spcAft>
              <a:buClr>
                <a:srgbClr val="929292"/>
              </a:buClr>
              <a:buSzPts val="6500"/>
              <a:buFont typeface="Arial"/>
              <a:buChar char="•"/>
              <a:defRPr sz="5200" b="0" i="0" u="none" strike="noStrike" cap="none">
                <a:solidFill>
                  <a:srgbClr val="5E5E5E"/>
                </a:solidFill>
                <a:latin typeface="Arial"/>
                <a:ea typeface="Arial"/>
                <a:cs typeface="Arial"/>
                <a:sym typeface="Arial"/>
              </a:defRPr>
            </a:lvl4pPr>
            <a:lvl5pPr marL="2286000" marR="0" lvl="4" indent="-641350" algn="l" rtl="0">
              <a:lnSpc>
                <a:spcPct val="120000"/>
              </a:lnSpc>
              <a:spcBef>
                <a:spcPts val="3200"/>
              </a:spcBef>
              <a:spcAft>
                <a:spcPts val="0"/>
              </a:spcAft>
              <a:buClr>
                <a:srgbClr val="929292"/>
              </a:buClr>
              <a:buSzPts val="6500"/>
              <a:buFont typeface="Arial"/>
              <a:buChar char="•"/>
              <a:defRPr sz="5200" b="0" i="0" u="none" strike="noStrike" cap="none">
                <a:solidFill>
                  <a:srgbClr val="5E5E5E"/>
                </a:solidFill>
                <a:latin typeface="Arial"/>
                <a:ea typeface="Arial"/>
                <a:cs typeface="Arial"/>
                <a:sym typeface="Arial"/>
              </a:defRPr>
            </a:lvl5pPr>
            <a:lvl6pPr marL="2743200" marR="0" lvl="5" indent="-641350" algn="l" rtl="0">
              <a:lnSpc>
                <a:spcPct val="120000"/>
              </a:lnSpc>
              <a:spcBef>
                <a:spcPts val="3200"/>
              </a:spcBef>
              <a:spcAft>
                <a:spcPts val="0"/>
              </a:spcAft>
              <a:buClr>
                <a:srgbClr val="929292"/>
              </a:buClr>
              <a:buSzPts val="6500"/>
              <a:buFont typeface="Arial"/>
              <a:buChar char="•"/>
              <a:defRPr sz="5200" b="0" i="0" u="none" strike="noStrike" cap="none">
                <a:solidFill>
                  <a:srgbClr val="5E5E5E"/>
                </a:solidFill>
                <a:latin typeface="Arial"/>
                <a:ea typeface="Arial"/>
                <a:cs typeface="Arial"/>
                <a:sym typeface="Arial"/>
              </a:defRPr>
            </a:lvl6pPr>
            <a:lvl7pPr marL="3200400" marR="0" lvl="6" indent="-641350" algn="l" rtl="0">
              <a:lnSpc>
                <a:spcPct val="120000"/>
              </a:lnSpc>
              <a:spcBef>
                <a:spcPts val="3200"/>
              </a:spcBef>
              <a:spcAft>
                <a:spcPts val="0"/>
              </a:spcAft>
              <a:buClr>
                <a:srgbClr val="929292"/>
              </a:buClr>
              <a:buSzPts val="6500"/>
              <a:buFont typeface="Arial"/>
              <a:buChar char="•"/>
              <a:defRPr sz="5200" b="0" i="0" u="none" strike="noStrike" cap="none">
                <a:solidFill>
                  <a:srgbClr val="5E5E5E"/>
                </a:solidFill>
                <a:latin typeface="Arial"/>
                <a:ea typeface="Arial"/>
                <a:cs typeface="Arial"/>
                <a:sym typeface="Arial"/>
              </a:defRPr>
            </a:lvl7pPr>
            <a:lvl8pPr marL="3657600" marR="0" lvl="7" indent="-641350" algn="l" rtl="0">
              <a:lnSpc>
                <a:spcPct val="120000"/>
              </a:lnSpc>
              <a:spcBef>
                <a:spcPts val="3200"/>
              </a:spcBef>
              <a:spcAft>
                <a:spcPts val="0"/>
              </a:spcAft>
              <a:buClr>
                <a:srgbClr val="929292"/>
              </a:buClr>
              <a:buSzPts val="6500"/>
              <a:buFont typeface="Arial"/>
              <a:buChar char="•"/>
              <a:defRPr sz="5200" b="0" i="0" u="none" strike="noStrike" cap="none">
                <a:solidFill>
                  <a:srgbClr val="5E5E5E"/>
                </a:solidFill>
                <a:latin typeface="Arial"/>
                <a:ea typeface="Arial"/>
                <a:cs typeface="Arial"/>
                <a:sym typeface="Arial"/>
              </a:defRPr>
            </a:lvl8pPr>
            <a:lvl9pPr marL="4114800" marR="0" lvl="8" indent="-641350" algn="l" rtl="0">
              <a:lnSpc>
                <a:spcPct val="120000"/>
              </a:lnSpc>
              <a:spcBef>
                <a:spcPts val="3200"/>
              </a:spcBef>
              <a:spcAft>
                <a:spcPts val="0"/>
              </a:spcAft>
              <a:buClr>
                <a:srgbClr val="929292"/>
              </a:buClr>
              <a:buSzPts val="6500"/>
              <a:buFont typeface="Arial"/>
              <a:buChar char="•"/>
              <a:defRPr sz="5200" b="0" i="0" u="none" strike="noStrike" cap="none">
                <a:solidFill>
                  <a:srgbClr val="5E5E5E"/>
                </a:solidFill>
                <a:latin typeface="Arial"/>
                <a:ea typeface="Arial"/>
                <a:cs typeface="Arial"/>
                <a:sym typeface="Arial"/>
              </a:defRPr>
            </a:lvl9pPr>
          </a:lstStyle>
          <a:p>
            <a:endParaRPr/>
          </a:p>
        </p:txBody>
      </p:sp>
      <p:sp>
        <p:nvSpPr>
          <p:cNvPr id="9" name="Google Shape;9;p1"/>
          <p:cNvSpPr txBox="1">
            <a:spLocks noGrp="1"/>
          </p:cNvSpPr>
          <p:nvPr>
            <p:ph type="sldNum" idx="12"/>
          </p:nvPr>
        </p:nvSpPr>
        <p:spPr>
          <a:xfrm>
            <a:off x="11958984" y="13081000"/>
            <a:ext cx="453332" cy="447229"/>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0"/>
          <p:cNvSpPr txBox="1">
            <a:spLocks noGrp="1"/>
          </p:cNvSpPr>
          <p:nvPr>
            <p:ph type="title"/>
          </p:nvPr>
        </p:nvSpPr>
        <p:spPr>
          <a:xfrm>
            <a:off x="0" y="0"/>
            <a:ext cx="16366200" cy="16839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IN" dirty="0">
                <a:latin typeface="Times New Roman"/>
                <a:ea typeface="Times New Roman"/>
                <a:cs typeface="Times New Roman"/>
                <a:sym typeface="Times New Roman"/>
              </a:rPr>
              <a:t>Use Case Diagram : Underwriter</a:t>
            </a:r>
            <a:endParaRPr dirty="0">
              <a:latin typeface="Times New Roman"/>
              <a:ea typeface="Times New Roman"/>
              <a:cs typeface="Times New Roman"/>
              <a:sym typeface="Times New Roman"/>
            </a:endParaRPr>
          </a:p>
        </p:txBody>
      </p:sp>
      <p:pic>
        <p:nvPicPr>
          <p:cNvPr id="4" name="Picture 3" descr="Diagram&#10;&#10;Description automatically generated">
            <a:extLst>
              <a:ext uri="{FF2B5EF4-FFF2-40B4-BE49-F238E27FC236}">
                <a16:creationId xmlns:a16="http://schemas.microsoft.com/office/drawing/2014/main" id="{9D013EC3-CB28-44CE-8E81-E2EC099537F9}"/>
              </a:ext>
            </a:extLst>
          </p:cNvPr>
          <p:cNvPicPr>
            <a:picLocks noChangeAspect="1"/>
          </p:cNvPicPr>
          <p:nvPr/>
        </p:nvPicPr>
        <p:blipFill>
          <a:blip r:embed="rId3"/>
          <a:stretch>
            <a:fillRect/>
          </a:stretch>
        </p:blipFill>
        <p:spPr>
          <a:xfrm>
            <a:off x="3036225" y="2085974"/>
            <a:ext cx="16366200" cy="103155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08800" y="212350"/>
            <a:ext cx="6195300" cy="22860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IN">
                <a:latin typeface="Times New Roman"/>
                <a:ea typeface="Times New Roman"/>
                <a:cs typeface="Times New Roman"/>
                <a:sym typeface="Times New Roman"/>
              </a:rPr>
              <a:t>ER Diagram</a:t>
            </a:r>
            <a:endParaRPr>
              <a:latin typeface="Times New Roman"/>
              <a:ea typeface="Times New Roman"/>
              <a:cs typeface="Times New Roman"/>
              <a:sym typeface="Times New Roman"/>
            </a:endParaRPr>
          </a:p>
        </p:txBody>
      </p:sp>
      <p:pic>
        <p:nvPicPr>
          <p:cNvPr id="4" name="Picture 3" descr="Diagram, table&#10;&#10;Description automatically generated">
            <a:extLst>
              <a:ext uri="{FF2B5EF4-FFF2-40B4-BE49-F238E27FC236}">
                <a16:creationId xmlns:a16="http://schemas.microsoft.com/office/drawing/2014/main" id="{BE3CE78E-2FD9-42A2-95D3-D4730CC7C074}"/>
              </a:ext>
            </a:extLst>
          </p:cNvPr>
          <p:cNvPicPr>
            <a:picLocks noChangeAspect="1"/>
          </p:cNvPicPr>
          <p:nvPr/>
        </p:nvPicPr>
        <p:blipFill>
          <a:blip r:embed="rId3"/>
          <a:stretch>
            <a:fillRect/>
          </a:stretch>
        </p:blipFill>
        <p:spPr>
          <a:xfrm>
            <a:off x="6086475" y="228601"/>
            <a:ext cx="17716500" cy="121443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0"/>
          <p:cNvSpPr txBox="1">
            <a:spLocks noGrp="1"/>
          </p:cNvSpPr>
          <p:nvPr>
            <p:ph type="title"/>
          </p:nvPr>
        </p:nvSpPr>
        <p:spPr>
          <a:xfrm>
            <a:off x="0" y="0"/>
            <a:ext cx="16366200" cy="16839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IN" dirty="0">
                <a:latin typeface="Times New Roman"/>
                <a:ea typeface="Times New Roman"/>
                <a:cs typeface="Times New Roman"/>
                <a:sym typeface="Times New Roman"/>
              </a:rPr>
              <a:t>Activity Diagram : Admin</a:t>
            </a:r>
            <a:endParaRPr dirty="0">
              <a:latin typeface="Times New Roman"/>
              <a:ea typeface="Times New Roman"/>
              <a:cs typeface="Times New Roman"/>
              <a:sym typeface="Times New Roman"/>
            </a:endParaRPr>
          </a:p>
        </p:txBody>
      </p:sp>
      <p:pic>
        <p:nvPicPr>
          <p:cNvPr id="6" name="Picture 5" descr="Diagram&#10;&#10;Description automatically generated">
            <a:extLst>
              <a:ext uri="{FF2B5EF4-FFF2-40B4-BE49-F238E27FC236}">
                <a16:creationId xmlns:a16="http://schemas.microsoft.com/office/drawing/2014/main" id="{BF724874-17D7-4294-9622-CDD17BF512CC}"/>
              </a:ext>
            </a:extLst>
          </p:cNvPr>
          <p:cNvPicPr>
            <a:picLocks noChangeAspect="1"/>
          </p:cNvPicPr>
          <p:nvPr/>
        </p:nvPicPr>
        <p:blipFill>
          <a:blip r:embed="rId3"/>
          <a:stretch>
            <a:fillRect/>
          </a:stretch>
        </p:blipFill>
        <p:spPr>
          <a:xfrm>
            <a:off x="4572000" y="1683901"/>
            <a:ext cx="15401925" cy="10746224"/>
          </a:xfrm>
          <a:prstGeom prst="rect">
            <a:avLst/>
          </a:prstGeom>
        </p:spPr>
      </p:pic>
    </p:spTree>
    <p:extLst>
      <p:ext uri="{BB962C8B-B14F-4D97-AF65-F5344CB8AC3E}">
        <p14:creationId xmlns:p14="http://schemas.microsoft.com/office/powerpoint/2010/main" val="678989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0"/>
          <p:cNvSpPr txBox="1">
            <a:spLocks noGrp="1"/>
          </p:cNvSpPr>
          <p:nvPr>
            <p:ph type="title"/>
          </p:nvPr>
        </p:nvSpPr>
        <p:spPr>
          <a:xfrm>
            <a:off x="0" y="0"/>
            <a:ext cx="16366200" cy="16839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IN" dirty="0">
                <a:latin typeface="Times New Roman"/>
                <a:ea typeface="Times New Roman"/>
                <a:cs typeface="Times New Roman"/>
                <a:sym typeface="Times New Roman"/>
              </a:rPr>
              <a:t>Activity Diagram : Customer</a:t>
            </a:r>
            <a:endParaRPr dirty="0">
              <a:latin typeface="Times New Roman"/>
              <a:ea typeface="Times New Roman"/>
              <a:cs typeface="Times New Roman"/>
              <a:sym typeface="Times New Roman"/>
            </a:endParaRPr>
          </a:p>
        </p:txBody>
      </p:sp>
      <p:pic>
        <p:nvPicPr>
          <p:cNvPr id="3" name="Picture 2" descr="Diagram&#10;&#10;Description automatically generated">
            <a:extLst>
              <a:ext uri="{FF2B5EF4-FFF2-40B4-BE49-F238E27FC236}">
                <a16:creationId xmlns:a16="http://schemas.microsoft.com/office/drawing/2014/main" id="{51DB6FE8-B640-413F-99F5-7A7B87FDCEB0}"/>
              </a:ext>
            </a:extLst>
          </p:cNvPr>
          <p:cNvPicPr>
            <a:picLocks noChangeAspect="1"/>
          </p:cNvPicPr>
          <p:nvPr/>
        </p:nvPicPr>
        <p:blipFill>
          <a:blip r:embed="rId3"/>
          <a:stretch>
            <a:fillRect/>
          </a:stretch>
        </p:blipFill>
        <p:spPr>
          <a:xfrm>
            <a:off x="4657725" y="1683900"/>
            <a:ext cx="14344650" cy="11174849"/>
          </a:xfrm>
          <a:prstGeom prst="rect">
            <a:avLst/>
          </a:prstGeom>
        </p:spPr>
      </p:pic>
    </p:spTree>
    <p:extLst>
      <p:ext uri="{BB962C8B-B14F-4D97-AF65-F5344CB8AC3E}">
        <p14:creationId xmlns:p14="http://schemas.microsoft.com/office/powerpoint/2010/main" val="115725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0"/>
          <p:cNvSpPr txBox="1">
            <a:spLocks noGrp="1"/>
          </p:cNvSpPr>
          <p:nvPr>
            <p:ph type="title"/>
          </p:nvPr>
        </p:nvSpPr>
        <p:spPr>
          <a:xfrm>
            <a:off x="0" y="0"/>
            <a:ext cx="16366200" cy="16839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IN" dirty="0">
                <a:latin typeface="Times New Roman"/>
                <a:ea typeface="Times New Roman"/>
                <a:cs typeface="Times New Roman"/>
                <a:sym typeface="Times New Roman"/>
              </a:rPr>
              <a:t>Activity Diagram : Underwriter</a:t>
            </a:r>
            <a:endParaRPr dirty="0">
              <a:latin typeface="Times New Roman"/>
              <a:ea typeface="Times New Roman"/>
              <a:cs typeface="Times New Roman"/>
              <a:sym typeface="Times New Roman"/>
            </a:endParaRPr>
          </a:p>
        </p:txBody>
      </p:sp>
      <p:pic>
        <p:nvPicPr>
          <p:cNvPr id="3" name="Picture 2" descr="Diagram&#10;&#10;Description automatically generated">
            <a:extLst>
              <a:ext uri="{FF2B5EF4-FFF2-40B4-BE49-F238E27FC236}">
                <a16:creationId xmlns:a16="http://schemas.microsoft.com/office/drawing/2014/main" id="{FAC12FB4-1D53-4CF2-9EE5-DE2C51BBC5BA}"/>
              </a:ext>
            </a:extLst>
          </p:cNvPr>
          <p:cNvPicPr>
            <a:picLocks noChangeAspect="1"/>
          </p:cNvPicPr>
          <p:nvPr/>
        </p:nvPicPr>
        <p:blipFill>
          <a:blip r:embed="rId3"/>
          <a:stretch>
            <a:fillRect/>
          </a:stretch>
        </p:blipFill>
        <p:spPr>
          <a:xfrm>
            <a:off x="5829300" y="1683901"/>
            <a:ext cx="11401424" cy="11117700"/>
          </a:xfrm>
          <a:prstGeom prst="rect">
            <a:avLst/>
          </a:prstGeom>
        </p:spPr>
      </p:pic>
    </p:spTree>
    <p:extLst>
      <p:ext uri="{BB962C8B-B14F-4D97-AF65-F5344CB8AC3E}">
        <p14:creationId xmlns:p14="http://schemas.microsoft.com/office/powerpoint/2010/main" val="220479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0"/>
          <p:cNvSpPr txBox="1">
            <a:spLocks noGrp="1"/>
          </p:cNvSpPr>
          <p:nvPr>
            <p:ph type="title"/>
          </p:nvPr>
        </p:nvSpPr>
        <p:spPr>
          <a:xfrm>
            <a:off x="0" y="0"/>
            <a:ext cx="16366200" cy="1314450"/>
          </a:xfrm>
          <a:prstGeom prst="rect">
            <a:avLst/>
          </a:prstGeom>
        </p:spPr>
        <p:txBody>
          <a:bodyPr spcFirstLastPara="1" wrap="square" lIns="0" tIns="0" rIns="0" bIns="0" anchor="ctr" anchorCtr="0">
            <a:normAutofit fontScale="90000"/>
          </a:bodyPr>
          <a:lstStyle/>
          <a:p>
            <a:pPr marL="0" lvl="0" indent="0" algn="l" rtl="0">
              <a:spcBef>
                <a:spcPts val="0"/>
              </a:spcBef>
              <a:spcAft>
                <a:spcPts val="0"/>
              </a:spcAft>
              <a:buNone/>
            </a:pPr>
            <a:r>
              <a:rPr lang="en-IN" dirty="0">
                <a:latin typeface="Times New Roman"/>
                <a:ea typeface="Times New Roman"/>
                <a:cs typeface="Times New Roman"/>
                <a:sym typeface="Times New Roman"/>
              </a:rPr>
              <a:t>Deployment Diagram</a:t>
            </a:r>
            <a:endParaRPr dirty="0">
              <a:latin typeface="Times New Roman"/>
              <a:ea typeface="Times New Roman"/>
              <a:cs typeface="Times New Roman"/>
              <a:sym typeface="Times New Roman"/>
            </a:endParaRPr>
          </a:p>
        </p:txBody>
      </p:sp>
      <p:pic>
        <p:nvPicPr>
          <p:cNvPr id="4" name="Picture 3" descr="Diagram&#10;&#10;Description automatically generated with medium confidence">
            <a:extLst>
              <a:ext uri="{FF2B5EF4-FFF2-40B4-BE49-F238E27FC236}">
                <a16:creationId xmlns:a16="http://schemas.microsoft.com/office/drawing/2014/main" id="{A75B8FAA-1F7D-4D29-868B-2CDF524512BB}"/>
              </a:ext>
            </a:extLst>
          </p:cNvPr>
          <p:cNvPicPr>
            <a:picLocks noChangeAspect="1"/>
          </p:cNvPicPr>
          <p:nvPr/>
        </p:nvPicPr>
        <p:blipFill>
          <a:blip r:embed="rId3"/>
          <a:stretch>
            <a:fillRect/>
          </a:stretch>
        </p:blipFill>
        <p:spPr>
          <a:xfrm>
            <a:off x="2800349" y="1314450"/>
            <a:ext cx="21259801" cy="11115675"/>
          </a:xfrm>
          <a:prstGeom prst="rect">
            <a:avLst/>
          </a:prstGeom>
        </p:spPr>
      </p:pic>
    </p:spTree>
    <p:extLst>
      <p:ext uri="{BB962C8B-B14F-4D97-AF65-F5344CB8AC3E}">
        <p14:creationId xmlns:p14="http://schemas.microsoft.com/office/powerpoint/2010/main" val="244041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1625600" y="355600"/>
            <a:ext cx="21132900" cy="22860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IN">
                <a:latin typeface="Times New Roman"/>
                <a:ea typeface="Times New Roman"/>
                <a:cs typeface="Times New Roman"/>
                <a:sym typeface="Times New Roman"/>
              </a:rPr>
              <a:t>Best Practices Followed:</a:t>
            </a:r>
            <a:endParaRPr>
              <a:latin typeface="Times New Roman"/>
              <a:ea typeface="Times New Roman"/>
              <a:cs typeface="Times New Roman"/>
              <a:sym typeface="Times New Roman"/>
            </a:endParaRPr>
          </a:p>
        </p:txBody>
      </p:sp>
      <p:sp>
        <p:nvSpPr>
          <p:cNvPr id="160" name="Google Shape;160;p28"/>
          <p:cNvSpPr txBox="1">
            <a:spLocks noGrp="1"/>
          </p:cNvSpPr>
          <p:nvPr>
            <p:ph type="body" idx="1"/>
          </p:nvPr>
        </p:nvSpPr>
        <p:spPr>
          <a:xfrm>
            <a:off x="1625600" y="3149600"/>
            <a:ext cx="21132900" cy="9296400"/>
          </a:xfrm>
          <a:prstGeom prst="rect">
            <a:avLst/>
          </a:prstGeom>
        </p:spPr>
        <p:txBody>
          <a:bodyPr spcFirstLastPara="1" wrap="square" lIns="0" tIns="0" rIns="0" bIns="0" anchor="t" anchorCtr="0">
            <a:normAutofit fontScale="70000" lnSpcReduction="20000"/>
          </a:bodyPr>
          <a:lstStyle/>
          <a:p>
            <a:pPr marL="457200" lvl="0" indent="-534741" algn="l" rtl="0">
              <a:lnSpc>
                <a:spcPct val="200000"/>
              </a:lnSpc>
              <a:spcBef>
                <a:spcPts val="0"/>
              </a:spcBef>
              <a:spcAft>
                <a:spcPts val="0"/>
              </a:spcAft>
              <a:buSzPct val="100000"/>
              <a:buFont typeface="Times New Roman"/>
              <a:buChar char="➢"/>
            </a:pPr>
            <a:r>
              <a:rPr lang="en-IN" sz="8765">
                <a:solidFill>
                  <a:srgbClr val="151515"/>
                </a:solidFill>
                <a:latin typeface="Times New Roman"/>
                <a:ea typeface="Times New Roman"/>
                <a:cs typeface="Times New Roman"/>
                <a:sym typeface="Times New Roman"/>
              </a:rPr>
              <a:t>Java Docs</a:t>
            </a:r>
            <a:endParaRPr sz="8765">
              <a:solidFill>
                <a:srgbClr val="151515"/>
              </a:solidFill>
              <a:latin typeface="Times New Roman"/>
              <a:ea typeface="Times New Roman"/>
              <a:cs typeface="Times New Roman"/>
              <a:sym typeface="Times New Roman"/>
            </a:endParaRPr>
          </a:p>
          <a:p>
            <a:pPr marL="457200" lvl="0" indent="-534741" algn="l" rtl="0">
              <a:lnSpc>
                <a:spcPct val="200000"/>
              </a:lnSpc>
              <a:spcBef>
                <a:spcPts val="0"/>
              </a:spcBef>
              <a:spcAft>
                <a:spcPts val="0"/>
              </a:spcAft>
              <a:buSzPct val="100000"/>
              <a:buFont typeface="Times New Roman"/>
              <a:buChar char="➢"/>
            </a:pPr>
            <a:r>
              <a:rPr lang="en-IN" sz="8765">
                <a:solidFill>
                  <a:srgbClr val="151515"/>
                </a:solidFill>
                <a:latin typeface="Times New Roman"/>
                <a:ea typeface="Times New Roman"/>
                <a:cs typeface="Times New Roman"/>
                <a:sym typeface="Times New Roman"/>
              </a:rPr>
              <a:t>Naming Conventions</a:t>
            </a:r>
            <a:endParaRPr sz="8765">
              <a:solidFill>
                <a:srgbClr val="151515"/>
              </a:solidFill>
              <a:latin typeface="Times New Roman"/>
              <a:ea typeface="Times New Roman"/>
              <a:cs typeface="Times New Roman"/>
              <a:sym typeface="Times New Roman"/>
            </a:endParaRPr>
          </a:p>
          <a:p>
            <a:pPr marL="457200" lvl="0" indent="-534741" algn="l" rtl="0">
              <a:lnSpc>
                <a:spcPct val="200000"/>
              </a:lnSpc>
              <a:spcBef>
                <a:spcPts val="0"/>
              </a:spcBef>
              <a:spcAft>
                <a:spcPts val="0"/>
              </a:spcAft>
              <a:buSzPct val="100000"/>
              <a:buFont typeface="Times New Roman"/>
              <a:buChar char="➢"/>
            </a:pPr>
            <a:r>
              <a:rPr lang="en-IN" sz="8765">
                <a:solidFill>
                  <a:srgbClr val="151515"/>
                </a:solidFill>
                <a:latin typeface="Times New Roman"/>
                <a:ea typeface="Times New Roman"/>
                <a:cs typeface="Times New Roman"/>
                <a:sym typeface="Times New Roman"/>
              </a:rPr>
              <a:t>Logging</a:t>
            </a:r>
            <a:endParaRPr sz="8765">
              <a:solidFill>
                <a:srgbClr val="151515"/>
              </a:solidFill>
              <a:latin typeface="Times New Roman"/>
              <a:ea typeface="Times New Roman"/>
              <a:cs typeface="Times New Roman"/>
              <a:sym typeface="Times New Roman"/>
            </a:endParaRPr>
          </a:p>
          <a:p>
            <a:pPr marL="457200" lvl="0" indent="-534741" algn="l" rtl="0">
              <a:lnSpc>
                <a:spcPct val="200000"/>
              </a:lnSpc>
              <a:spcBef>
                <a:spcPts val="0"/>
              </a:spcBef>
              <a:spcAft>
                <a:spcPts val="0"/>
              </a:spcAft>
              <a:buSzPct val="100000"/>
              <a:buFont typeface="Times New Roman"/>
              <a:buChar char="➢"/>
            </a:pPr>
            <a:r>
              <a:rPr lang="en-IN" sz="8765">
                <a:solidFill>
                  <a:srgbClr val="151515"/>
                </a:solidFill>
                <a:latin typeface="Times New Roman"/>
                <a:ea typeface="Times New Roman"/>
                <a:cs typeface="Times New Roman"/>
                <a:sym typeface="Times New Roman"/>
              </a:rPr>
              <a:t>Exception Handling</a:t>
            </a:r>
            <a:endParaRPr sz="8765">
              <a:solidFill>
                <a:srgbClr val="151515"/>
              </a:solidFill>
              <a:latin typeface="Times New Roman"/>
              <a:ea typeface="Times New Roman"/>
              <a:cs typeface="Times New Roman"/>
              <a:sym typeface="Times New Roman"/>
            </a:endParaRPr>
          </a:p>
          <a:p>
            <a:pPr marL="457200" lvl="0" indent="-534741" algn="l" rtl="0">
              <a:lnSpc>
                <a:spcPct val="200000"/>
              </a:lnSpc>
              <a:spcBef>
                <a:spcPts val="0"/>
              </a:spcBef>
              <a:spcAft>
                <a:spcPts val="0"/>
              </a:spcAft>
              <a:buSzPct val="100000"/>
              <a:buFont typeface="Times New Roman"/>
              <a:buChar char="➢"/>
            </a:pPr>
            <a:r>
              <a:rPr lang="en-IN" sz="8765">
                <a:solidFill>
                  <a:srgbClr val="151515"/>
                </a:solidFill>
                <a:latin typeface="Times New Roman"/>
                <a:ea typeface="Times New Roman"/>
                <a:cs typeface="Times New Roman"/>
                <a:sym typeface="Times New Roman"/>
              </a:rPr>
              <a:t>Code Quality Checks</a:t>
            </a:r>
            <a:endParaRPr sz="8765">
              <a:solidFill>
                <a:srgbClr val="151515"/>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endParaRPr>
              <a:solidFill>
                <a:srgbClr val="000000"/>
              </a:solidFill>
            </a:endParaRPr>
          </a:p>
          <a:p>
            <a:pPr marL="457200" lvl="0" indent="0" algn="l" rtl="0">
              <a:lnSpc>
                <a:spcPct val="150000"/>
              </a:lnSpc>
              <a:spcBef>
                <a:spcPts val="0"/>
              </a:spcBef>
              <a:spcAft>
                <a:spcPts val="0"/>
              </a:spcAft>
              <a:buNone/>
            </a:pPr>
            <a:endParaRPr>
              <a:solidFill>
                <a:srgbClr val="000000"/>
              </a:solidFill>
            </a:endParaRPr>
          </a:p>
          <a:p>
            <a:pPr marL="0" lvl="0" indent="0" algn="l" rtl="0">
              <a:spcBef>
                <a:spcPts val="3200"/>
              </a:spcBef>
              <a:spcAft>
                <a:spcPts val="0"/>
              </a:spcAft>
              <a:buNone/>
            </a:pPr>
            <a:endParaRPr/>
          </a:p>
        </p:txBody>
      </p:sp>
      <p:pic>
        <p:nvPicPr>
          <p:cNvPr id="161" name="Google Shape;161;p28"/>
          <p:cNvPicPr preferRelativeResize="0"/>
          <p:nvPr/>
        </p:nvPicPr>
        <p:blipFill>
          <a:blip r:embed="rId3">
            <a:alphaModFix/>
          </a:blip>
          <a:stretch>
            <a:fillRect/>
          </a:stretch>
        </p:blipFill>
        <p:spPr>
          <a:xfrm>
            <a:off x="14624025" y="4097275"/>
            <a:ext cx="4876800" cy="487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5" name="Google Shape;99;p18">
            <a:extLst>
              <a:ext uri="{FF2B5EF4-FFF2-40B4-BE49-F238E27FC236}">
                <a16:creationId xmlns:a16="http://schemas.microsoft.com/office/drawing/2014/main" id="{7B177B3D-FF3E-4999-A60C-E6F9EEC0E2F7}"/>
              </a:ext>
            </a:extLst>
          </p:cNvPr>
          <p:cNvSpPr txBox="1">
            <a:spLocks noGrp="1"/>
          </p:cNvSpPr>
          <p:nvPr/>
        </p:nvSpPr>
        <p:spPr>
          <a:xfrm>
            <a:off x="1625550" y="5638800"/>
            <a:ext cx="21132900" cy="2438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20000"/>
              </a:lnSpc>
              <a:spcBef>
                <a:spcPts val="0"/>
              </a:spcBef>
              <a:spcAft>
                <a:spcPts val="0"/>
              </a:spcAft>
              <a:buClr>
                <a:srgbClr val="333230"/>
              </a:buClr>
              <a:buSzPts val="7200"/>
              <a:buFont typeface="Calibri"/>
              <a:buNone/>
              <a:defRPr sz="7200" b="1" i="0" u="none" strike="noStrike" cap="none">
                <a:solidFill>
                  <a:srgbClr val="333230"/>
                </a:solidFill>
                <a:latin typeface="Calibri"/>
                <a:ea typeface="Calibri"/>
                <a:cs typeface="Calibri"/>
                <a:sym typeface="Calibri"/>
              </a:defRPr>
            </a:lvl1pPr>
            <a:lvl2pPr marR="0" lvl="1" algn="l" rtl="0">
              <a:lnSpc>
                <a:spcPct val="120000"/>
              </a:lnSpc>
              <a:spcBef>
                <a:spcPts val="0"/>
              </a:spcBef>
              <a:spcAft>
                <a:spcPts val="0"/>
              </a:spcAft>
              <a:buClr>
                <a:srgbClr val="333230"/>
              </a:buClr>
              <a:buSzPts val="7200"/>
              <a:buFont typeface="Calibri"/>
              <a:buNone/>
              <a:defRPr sz="7200" b="1" i="0" u="none" strike="noStrike" cap="none">
                <a:solidFill>
                  <a:srgbClr val="333230"/>
                </a:solidFill>
                <a:latin typeface="Calibri"/>
                <a:ea typeface="Calibri"/>
                <a:cs typeface="Calibri"/>
                <a:sym typeface="Calibri"/>
              </a:defRPr>
            </a:lvl2pPr>
            <a:lvl3pPr marR="0" lvl="2" algn="l" rtl="0">
              <a:lnSpc>
                <a:spcPct val="120000"/>
              </a:lnSpc>
              <a:spcBef>
                <a:spcPts val="0"/>
              </a:spcBef>
              <a:spcAft>
                <a:spcPts val="0"/>
              </a:spcAft>
              <a:buClr>
                <a:srgbClr val="333230"/>
              </a:buClr>
              <a:buSzPts val="7200"/>
              <a:buFont typeface="Calibri"/>
              <a:buNone/>
              <a:defRPr sz="7200" b="1" i="0" u="none" strike="noStrike" cap="none">
                <a:solidFill>
                  <a:srgbClr val="333230"/>
                </a:solidFill>
                <a:latin typeface="Calibri"/>
                <a:ea typeface="Calibri"/>
                <a:cs typeface="Calibri"/>
                <a:sym typeface="Calibri"/>
              </a:defRPr>
            </a:lvl3pPr>
            <a:lvl4pPr marR="0" lvl="3" algn="l" rtl="0">
              <a:lnSpc>
                <a:spcPct val="120000"/>
              </a:lnSpc>
              <a:spcBef>
                <a:spcPts val="0"/>
              </a:spcBef>
              <a:spcAft>
                <a:spcPts val="0"/>
              </a:spcAft>
              <a:buClr>
                <a:srgbClr val="333230"/>
              </a:buClr>
              <a:buSzPts val="7200"/>
              <a:buFont typeface="Calibri"/>
              <a:buNone/>
              <a:defRPr sz="7200" b="1" i="0" u="none" strike="noStrike" cap="none">
                <a:solidFill>
                  <a:srgbClr val="333230"/>
                </a:solidFill>
                <a:latin typeface="Calibri"/>
                <a:ea typeface="Calibri"/>
                <a:cs typeface="Calibri"/>
                <a:sym typeface="Calibri"/>
              </a:defRPr>
            </a:lvl4pPr>
            <a:lvl5pPr marR="0" lvl="4" algn="l" rtl="0">
              <a:lnSpc>
                <a:spcPct val="120000"/>
              </a:lnSpc>
              <a:spcBef>
                <a:spcPts val="0"/>
              </a:spcBef>
              <a:spcAft>
                <a:spcPts val="0"/>
              </a:spcAft>
              <a:buClr>
                <a:srgbClr val="333230"/>
              </a:buClr>
              <a:buSzPts val="7200"/>
              <a:buFont typeface="Calibri"/>
              <a:buNone/>
              <a:defRPr sz="7200" b="1" i="0" u="none" strike="noStrike" cap="none">
                <a:solidFill>
                  <a:srgbClr val="333230"/>
                </a:solidFill>
                <a:latin typeface="Calibri"/>
                <a:ea typeface="Calibri"/>
                <a:cs typeface="Calibri"/>
                <a:sym typeface="Calibri"/>
              </a:defRPr>
            </a:lvl5pPr>
            <a:lvl6pPr marR="0" lvl="5" algn="l" rtl="0">
              <a:lnSpc>
                <a:spcPct val="120000"/>
              </a:lnSpc>
              <a:spcBef>
                <a:spcPts val="0"/>
              </a:spcBef>
              <a:spcAft>
                <a:spcPts val="0"/>
              </a:spcAft>
              <a:buClr>
                <a:srgbClr val="333230"/>
              </a:buClr>
              <a:buSzPts val="7200"/>
              <a:buFont typeface="Calibri"/>
              <a:buNone/>
              <a:defRPr sz="7200" b="1" i="0" u="none" strike="noStrike" cap="none">
                <a:solidFill>
                  <a:srgbClr val="333230"/>
                </a:solidFill>
                <a:latin typeface="Calibri"/>
                <a:ea typeface="Calibri"/>
                <a:cs typeface="Calibri"/>
                <a:sym typeface="Calibri"/>
              </a:defRPr>
            </a:lvl6pPr>
            <a:lvl7pPr marR="0" lvl="6" algn="l" rtl="0">
              <a:lnSpc>
                <a:spcPct val="120000"/>
              </a:lnSpc>
              <a:spcBef>
                <a:spcPts val="0"/>
              </a:spcBef>
              <a:spcAft>
                <a:spcPts val="0"/>
              </a:spcAft>
              <a:buClr>
                <a:srgbClr val="333230"/>
              </a:buClr>
              <a:buSzPts val="7200"/>
              <a:buFont typeface="Calibri"/>
              <a:buNone/>
              <a:defRPr sz="7200" b="1" i="0" u="none" strike="noStrike" cap="none">
                <a:solidFill>
                  <a:srgbClr val="333230"/>
                </a:solidFill>
                <a:latin typeface="Calibri"/>
                <a:ea typeface="Calibri"/>
                <a:cs typeface="Calibri"/>
                <a:sym typeface="Calibri"/>
              </a:defRPr>
            </a:lvl7pPr>
            <a:lvl8pPr marR="0" lvl="7" algn="l" rtl="0">
              <a:lnSpc>
                <a:spcPct val="120000"/>
              </a:lnSpc>
              <a:spcBef>
                <a:spcPts val="0"/>
              </a:spcBef>
              <a:spcAft>
                <a:spcPts val="0"/>
              </a:spcAft>
              <a:buClr>
                <a:srgbClr val="333230"/>
              </a:buClr>
              <a:buSzPts val="7200"/>
              <a:buFont typeface="Calibri"/>
              <a:buNone/>
              <a:defRPr sz="7200" b="1" i="0" u="none" strike="noStrike" cap="none">
                <a:solidFill>
                  <a:srgbClr val="333230"/>
                </a:solidFill>
                <a:latin typeface="Calibri"/>
                <a:ea typeface="Calibri"/>
                <a:cs typeface="Calibri"/>
                <a:sym typeface="Calibri"/>
              </a:defRPr>
            </a:lvl8pPr>
            <a:lvl9pPr marR="0" lvl="8" algn="l" rtl="0">
              <a:lnSpc>
                <a:spcPct val="120000"/>
              </a:lnSpc>
              <a:spcBef>
                <a:spcPts val="0"/>
              </a:spcBef>
              <a:spcAft>
                <a:spcPts val="0"/>
              </a:spcAft>
              <a:buClr>
                <a:srgbClr val="333230"/>
              </a:buClr>
              <a:buSzPts val="7200"/>
              <a:buFont typeface="Calibri"/>
              <a:buNone/>
              <a:defRPr sz="7200" b="1" i="0" u="none" strike="noStrike" cap="none">
                <a:solidFill>
                  <a:srgbClr val="333230"/>
                </a:solidFill>
                <a:latin typeface="Calibri"/>
                <a:ea typeface="Calibri"/>
                <a:cs typeface="Calibri"/>
                <a:sym typeface="Calibri"/>
              </a:defRPr>
            </a:lvl9pPr>
          </a:lstStyle>
          <a:p>
            <a:pPr marL="0" lvl="0" indent="0" algn="l" rtl="0">
              <a:spcBef>
                <a:spcPts val="0"/>
              </a:spcBef>
              <a:spcAft>
                <a:spcPts val="0"/>
              </a:spcAft>
              <a:buNone/>
            </a:pPr>
            <a:r>
              <a:rPr lang="en-US"/>
              <a:t>Demo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1625600" y="4572000"/>
            <a:ext cx="21132800" cy="4572000"/>
          </a:xfrm>
          <a:prstGeom prst="rect">
            <a:avLst/>
          </a:prstGeom>
          <a:noFill/>
          <a:ln>
            <a:noFill/>
          </a:ln>
        </p:spPr>
        <p:txBody>
          <a:bodyPr spcFirstLastPara="1" wrap="square" lIns="0" tIns="0" rIns="0" bIns="0" anchor="ctr" anchorCtr="0">
            <a:normAutofit/>
          </a:bodyPr>
          <a:lstStyle/>
          <a:p>
            <a:pPr marL="0" lvl="0" indent="0" algn="l" rtl="0">
              <a:lnSpc>
                <a:spcPct val="120000"/>
              </a:lnSpc>
              <a:spcBef>
                <a:spcPts val="0"/>
              </a:spcBef>
              <a:spcAft>
                <a:spcPts val="0"/>
              </a:spcAft>
              <a:buClr>
                <a:srgbClr val="000000"/>
              </a:buClr>
              <a:buSzPts val="7600"/>
              <a:buFont typeface="Arial"/>
              <a:buNone/>
            </a:pPr>
            <a:r>
              <a:rPr lang="en-IN">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1625550" y="2363575"/>
            <a:ext cx="21132900" cy="2470500"/>
          </a:xfrm>
          <a:prstGeom prst="rect">
            <a:avLst/>
          </a:prstGeom>
          <a:noFill/>
          <a:ln>
            <a:noFill/>
          </a:ln>
        </p:spPr>
        <p:txBody>
          <a:bodyPr spcFirstLastPara="1" wrap="square" lIns="0" tIns="0" rIns="0" bIns="0" anchor="b" anchorCtr="0">
            <a:normAutofit/>
          </a:bodyPr>
          <a:lstStyle/>
          <a:p>
            <a:pPr marL="2743200" lvl="0" indent="0" algn="just" rtl="0">
              <a:lnSpc>
                <a:spcPct val="120000"/>
              </a:lnSpc>
              <a:spcBef>
                <a:spcPts val="0"/>
              </a:spcBef>
              <a:spcAft>
                <a:spcPts val="0"/>
              </a:spcAft>
              <a:buClr>
                <a:srgbClr val="000000"/>
              </a:buClr>
              <a:buSzPts val="7600"/>
              <a:buFont typeface="Arial"/>
              <a:buNone/>
            </a:pPr>
            <a:r>
              <a:rPr lang="en-IN" dirty="0">
                <a:latin typeface="Times New Roman"/>
                <a:ea typeface="Times New Roman"/>
                <a:cs typeface="Times New Roman"/>
                <a:sym typeface="Times New Roman"/>
              </a:rPr>
              <a:t>Insurance Application</a:t>
            </a:r>
            <a:endParaRPr dirty="0">
              <a:latin typeface="Times New Roman"/>
              <a:ea typeface="Times New Roman"/>
              <a:cs typeface="Times New Roman"/>
              <a:sym typeface="Times New Roman"/>
            </a:endParaRPr>
          </a:p>
        </p:txBody>
      </p:sp>
      <p:sp>
        <p:nvSpPr>
          <p:cNvPr id="50" name="Google Shape;50;p11"/>
          <p:cNvSpPr txBox="1">
            <a:spLocks noGrp="1"/>
          </p:cNvSpPr>
          <p:nvPr>
            <p:ph type="body" idx="1"/>
          </p:nvPr>
        </p:nvSpPr>
        <p:spPr>
          <a:xfrm>
            <a:off x="1625550" y="6214400"/>
            <a:ext cx="21132900" cy="55320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rgbClr val="929292"/>
              </a:buClr>
              <a:buSzPts val="5400"/>
              <a:buFont typeface="Arial"/>
              <a:buNone/>
            </a:pPr>
            <a:r>
              <a:rPr lang="en-IN" sz="4800" dirty="0">
                <a:latin typeface="Times New Roman"/>
                <a:ea typeface="Times New Roman"/>
                <a:cs typeface="Times New Roman"/>
                <a:sym typeface="Times New Roman"/>
              </a:rPr>
              <a:t>Group P02:</a:t>
            </a:r>
            <a:endParaRPr sz="4800" dirty="0">
              <a:latin typeface="Times New Roman"/>
              <a:ea typeface="Times New Roman"/>
              <a:cs typeface="Times New Roman"/>
              <a:sym typeface="Times New Roman"/>
            </a:endParaRPr>
          </a:p>
          <a:p>
            <a:pPr marL="457200" lvl="0" indent="-533400" algn="l" rtl="0">
              <a:lnSpc>
                <a:spcPct val="150000"/>
              </a:lnSpc>
              <a:spcBef>
                <a:spcPts val="0"/>
              </a:spcBef>
              <a:spcAft>
                <a:spcPts val="0"/>
              </a:spcAft>
              <a:buSzPts val="4800"/>
              <a:buFont typeface="Times New Roman"/>
              <a:buChar char="➢"/>
            </a:pPr>
            <a:r>
              <a:rPr lang="en-IN" sz="4800" dirty="0">
                <a:latin typeface="Times New Roman"/>
                <a:ea typeface="Times New Roman"/>
                <a:cs typeface="Times New Roman"/>
                <a:sym typeface="Times New Roman"/>
              </a:rPr>
              <a:t>Ankit J. Sharma</a:t>
            </a:r>
            <a:endParaRPr sz="4800" dirty="0">
              <a:latin typeface="Times New Roman"/>
              <a:ea typeface="Times New Roman"/>
              <a:cs typeface="Times New Roman"/>
              <a:sym typeface="Times New Roman"/>
            </a:endParaRPr>
          </a:p>
          <a:p>
            <a:pPr marL="457200" lvl="0" indent="-533400" algn="l" rtl="0">
              <a:lnSpc>
                <a:spcPct val="150000"/>
              </a:lnSpc>
              <a:spcBef>
                <a:spcPts val="0"/>
              </a:spcBef>
              <a:spcAft>
                <a:spcPts val="0"/>
              </a:spcAft>
              <a:buSzPts val="4800"/>
              <a:buFont typeface="Times New Roman"/>
              <a:buChar char="➢"/>
            </a:pPr>
            <a:r>
              <a:rPr lang="en-IN" sz="4800" dirty="0" err="1">
                <a:latin typeface="Times New Roman"/>
                <a:ea typeface="Times New Roman"/>
                <a:cs typeface="Times New Roman"/>
                <a:sym typeface="Times New Roman"/>
              </a:rPr>
              <a:t>Arbaz</a:t>
            </a:r>
            <a:r>
              <a:rPr lang="en-IN" sz="4800" dirty="0">
                <a:latin typeface="Times New Roman"/>
                <a:ea typeface="Times New Roman"/>
                <a:cs typeface="Times New Roman"/>
                <a:sym typeface="Times New Roman"/>
              </a:rPr>
              <a:t> Khan</a:t>
            </a:r>
            <a:endParaRPr sz="4800" dirty="0">
              <a:latin typeface="Times New Roman"/>
              <a:ea typeface="Times New Roman"/>
              <a:cs typeface="Times New Roman"/>
              <a:sym typeface="Times New Roman"/>
            </a:endParaRPr>
          </a:p>
          <a:p>
            <a:pPr marL="457200" lvl="0" indent="-533400" algn="l" rtl="0">
              <a:lnSpc>
                <a:spcPct val="150000"/>
              </a:lnSpc>
              <a:spcBef>
                <a:spcPts val="0"/>
              </a:spcBef>
              <a:spcAft>
                <a:spcPts val="0"/>
              </a:spcAft>
              <a:buSzPts val="4800"/>
              <a:buFont typeface="Times New Roman"/>
              <a:buChar char="➢"/>
            </a:pPr>
            <a:r>
              <a:rPr lang="en-IN" sz="4800" dirty="0">
                <a:latin typeface="Times New Roman"/>
                <a:ea typeface="Times New Roman"/>
                <a:cs typeface="Times New Roman"/>
                <a:sym typeface="Times New Roman"/>
              </a:rPr>
              <a:t>Saurabh Kurmi</a:t>
            </a:r>
          </a:p>
          <a:p>
            <a:pPr marL="0" lvl="0" indent="0" algn="l" rtl="0">
              <a:lnSpc>
                <a:spcPct val="100000"/>
              </a:lnSpc>
              <a:spcBef>
                <a:spcPts val="0"/>
              </a:spcBef>
              <a:spcAft>
                <a:spcPts val="0"/>
              </a:spcAft>
              <a:buClr>
                <a:srgbClr val="929292"/>
              </a:buClr>
              <a:buSzPts val="5400"/>
              <a:buFont typeface="Arial"/>
              <a:buNone/>
            </a:pPr>
            <a:endParaRPr dirty="0"/>
          </a:p>
        </p:txBody>
      </p:sp>
      <p:pic>
        <p:nvPicPr>
          <p:cNvPr id="51" name="Google Shape;51;p11" descr="2.just loop.mp4"/>
          <p:cNvPicPr preferRelativeResize="0"/>
          <p:nvPr/>
        </p:nvPicPr>
        <p:blipFill rotWithShape="1">
          <a:blip r:embed="rId3">
            <a:alphaModFix/>
          </a:blip>
          <a:srcRect/>
          <a:stretch/>
        </p:blipFill>
        <p:spPr>
          <a:xfrm>
            <a:off x="16311413" y="9276581"/>
            <a:ext cx="8128004" cy="45720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1625550" y="606800"/>
            <a:ext cx="21132900" cy="2542800"/>
          </a:xfrm>
          <a:prstGeom prst="rect">
            <a:avLst/>
          </a:prstGeom>
          <a:noFill/>
          <a:ln>
            <a:noFill/>
          </a:ln>
        </p:spPr>
        <p:txBody>
          <a:bodyPr spcFirstLastPara="1" wrap="square" lIns="0" tIns="0" rIns="0" bIns="0" anchor="ctr" anchorCtr="0">
            <a:normAutofit/>
          </a:bodyPr>
          <a:lstStyle/>
          <a:p>
            <a:pPr marL="0" lvl="0" indent="0" algn="l" rtl="0">
              <a:lnSpc>
                <a:spcPct val="120000"/>
              </a:lnSpc>
              <a:spcBef>
                <a:spcPts val="0"/>
              </a:spcBef>
              <a:spcAft>
                <a:spcPts val="0"/>
              </a:spcAft>
              <a:buClr>
                <a:srgbClr val="000000"/>
              </a:buClr>
              <a:buSzPts val="7600"/>
              <a:buFont typeface="Arial"/>
              <a:buNone/>
            </a:pPr>
            <a:r>
              <a:rPr lang="en-IN">
                <a:latin typeface="Times New Roman"/>
                <a:ea typeface="Times New Roman"/>
                <a:cs typeface="Times New Roman"/>
                <a:sym typeface="Times New Roman"/>
              </a:rPr>
              <a:t>Content</a:t>
            </a:r>
            <a:endParaRPr>
              <a:latin typeface="Times New Roman"/>
              <a:ea typeface="Times New Roman"/>
              <a:cs typeface="Times New Roman"/>
              <a:sym typeface="Times New Roman"/>
            </a:endParaRPr>
          </a:p>
        </p:txBody>
      </p:sp>
      <p:sp>
        <p:nvSpPr>
          <p:cNvPr id="57" name="Google Shape;57;p12"/>
          <p:cNvSpPr txBox="1">
            <a:spLocks noGrp="1"/>
          </p:cNvSpPr>
          <p:nvPr>
            <p:ph type="body" idx="4294967295"/>
          </p:nvPr>
        </p:nvSpPr>
        <p:spPr>
          <a:xfrm>
            <a:off x="1374925" y="2934725"/>
            <a:ext cx="8509200" cy="9296400"/>
          </a:xfrm>
          <a:prstGeom prst="rect">
            <a:avLst/>
          </a:prstGeom>
          <a:noFill/>
          <a:ln>
            <a:noFill/>
          </a:ln>
        </p:spPr>
        <p:txBody>
          <a:bodyPr spcFirstLastPara="1" wrap="square" lIns="0" tIns="0" rIns="0" bIns="0" anchor="t" anchorCtr="0">
            <a:normAutofit/>
          </a:bodyPr>
          <a:lstStyle/>
          <a:p>
            <a:pPr marL="457200" lvl="0" indent="-641350" algn="l" rtl="0">
              <a:lnSpc>
                <a:spcPct val="140000"/>
              </a:lnSpc>
              <a:spcBef>
                <a:spcPts val="3200"/>
              </a:spcBef>
              <a:spcAft>
                <a:spcPts val="0"/>
              </a:spcAft>
              <a:buClr>
                <a:srgbClr val="000000"/>
              </a:buClr>
              <a:buSzPts val="6500"/>
              <a:buFont typeface="Times New Roman"/>
              <a:buChar char="➢"/>
            </a:pPr>
            <a:r>
              <a:rPr lang="en-IN" dirty="0">
                <a:solidFill>
                  <a:srgbClr val="000000"/>
                </a:solidFill>
                <a:latin typeface="Times New Roman"/>
                <a:ea typeface="Times New Roman"/>
                <a:cs typeface="Times New Roman"/>
                <a:sym typeface="Times New Roman"/>
              </a:rPr>
              <a:t>Introduction</a:t>
            </a:r>
            <a:endParaRPr dirty="0">
              <a:solidFill>
                <a:srgbClr val="000000"/>
              </a:solidFill>
              <a:latin typeface="Times New Roman"/>
              <a:ea typeface="Times New Roman"/>
              <a:cs typeface="Times New Roman"/>
              <a:sym typeface="Times New Roman"/>
            </a:endParaRPr>
          </a:p>
          <a:p>
            <a:pPr marL="457200" lvl="0" indent="-641350" algn="l" rtl="0">
              <a:lnSpc>
                <a:spcPct val="140000"/>
              </a:lnSpc>
              <a:spcBef>
                <a:spcPts val="0"/>
              </a:spcBef>
              <a:spcAft>
                <a:spcPts val="0"/>
              </a:spcAft>
              <a:buClr>
                <a:srgbClr val="000000"/>
              </a:buClr>
              <a:buSzPts val="6500"/>
              <a:buFont typeface="Times New Roman"/>
              <a:buChar char="➢"/>
            </a:pPr>
            <a:r>
              <a:rPr lang="en-IN" dirty="0">
                <a:solidFill>
                  <a:srgbClr val="000000"/>
                </a:solidFill>
                <a:latin typeface="Times New Roman"/>
                <a:ea typeface="Times New Roman"/>
                <a:cs typeface="Times New Roman"/>
                <a:sym typeface="Times New Roman"/>
              </a:rPr>
              <a:t>Technology Stack</a:t>
            </a:r>
            <a:endParaRPr dirty="0">
              <a:solidFill>
                <a:srgbClr val="000000"/>
              </a:solidFill>
              <a:latin typeface="Times New Roman"/>
              <a:ea typeface="Times New Roman"/>
              <a:cs typeface="Times New Roman"/>
              <a:sym typeface="Times New Roman"/>
            </a:endParaRPr>
          </a:p>
          <a:p>
            <a:pPr marL="457200" lvl="0" indent="-641350" algn="l" rtl="0">
              <a:lnSpc>
                <a:spcPct val="140000"/>
              </a:lnSpc>
              <a:spcBef>
                <a:spcPts val="0"/>
              </a:spcBef>
              <a:spcAft>
                <a:spcPts val="0"/>
              </a:spcAft>
              <a:buClr>
                <a:srgbClr val="000000"/>
              </a:buClr>
              <a:buSzPts val="6500"/>
              <a:buFont typeface="Times New Roman"/>
              <a:buChar char="➢"/>
            </a:pPr>
            <a:r>
              <a:rPr lang="en-IN" dirty="0">
                <a:solidFill>
                  <a:srgbClr val="000000"/>
                </a:solidFill>
                <a:latin typeface="Times New Roman"/>
                <a:ea typeface="Times New Roman"/>
                <a:cs typeface="Times New Roman"/>
                <a:sym typeface="Times New Roman"/>
              </a:rPr>
              <a:t>Diagrams</a:t>
            </a:r>
            <a:endParaRPr dirty="0">
              <a:solidFill>
                <a:srgbClr val="000000"/>
              </a:solidFill>
              <a:latin typeface="Times New Roman"/>
              <a:ea typeface="Times New Roman"/>
              <a:cs typeface="Times New Roman"/>
              <a:sym typeface="Times New Roman"/>
            </a:endParaRPr>
          </a:p>
          <a:p>
            <a:pPr marL="457200" lvl="0" indent="-641350" algn="l" rtl="0">
              <a:lnSpc>
                <a:spcPct val="140000"/>
              </a:lnSpc>
              <a:spcBef>
                <a:spcPts val="0"/>
              </a:spcBef>
              <a:spcAft>
                <a:spcPts val="0"/>
              </a:spcAft>
              <a:buClr>
                <a:srgbClr val="000000"/>
              </a:buClr>
              <a:buSzPts val="6500"/>
              <a:buFont typeface="Times New Roman"/>
              <a:buChar char="➢"/>
            </a:pPr>
            <a:r>
              <a:rPr lang="en-IN" dirty="0">
                <a:solidFill>
                  <a:srgbClr val="000000"/>
                </a:solidFill>
                <a:latin typeface="Times New Roman"/>
                <a:ea typeface="Times New Roman"/>
                <a:cs typeface="Times New Roman"/>
                <a:sym typeface="Times New Roman"/>
              </a:rPr>
              <a:t>Best Practices Followed</a:t>
            </a:r>
          </a:p>
          <a:p>
            <a:pPr>
              <a:lnSpc>
                <a:spcPct val="140000"/>
              </a:lnSpc>
              <a:spcBef>
                <a:spcPts val="0"/>
              </a:spcBef>
              <a:buClr>
                <a:srgbClr val="000000"/>
              </a:buClr>
              <a:buFont typeface="Times New Roman"/>
              <a:buChar char="➢"/>
            </a:pPr>
            <a:r>
              <a:rPr lang="en-IN" dirty="0">
                <a:solidFill>
                  <a:srgbClr val="000000"/>
                </a:solidFill>
                <a:latin typeface="Times New Roman"/>
                <a:ea typeface="Times New Roman"/>
                <a:cs typeface="Times New Roman"/>
                <a:sym typeface="Times New Roman"/>
              </a:rPr>
              <a:t>Demo</a:t>
            </a:r>
          </a:p>
          <a:p>
            <a:pPr marL="0" lvl="0" indent="0" algn="l" rtl="0">
              <a:lnSpc>
                <a:spcPct val="140000"/>
              </a:lnSpc>
              <a:spcBef>
                <a:spcPts val="0"/>
              </a:spcBef>
              <a:spcAft>
                <a:spcPts val="0"/>
              </a:spcAft>
              <a:buClr>
                <a:srgbClr val="000000"/>
              </a:buClr>
              <a:buSzPts val="6500"/>
              <a:buNone/>
            </a:pPr>
            <a:endParaRPr dirty="0">
              <a:solidFill>
                <a:srgbClr val="000000"/>
              </a:solidFill>
              <a:latin typeface="Times New Roman"/>
              <a:ea typeface="Times New Roman"/>
              <a:cs typeface="Times New Roman"/>
              <a:sym typeface="Times New Roman"/>
            </a:endParaRPr>
          </a:p>
        </p:txBody>
      </p:sp>
      <p:pic>
        <p:nvPicPr>
          <p:cNvPr id="58" name="Google Shape;58;p12"/>
          <p:cNvPicPr preferRelativeResize="0"/>
          <p:nvPr/>
        </p:nvPicPr>
        <p:blipFill>
          <a:blip r:embed="rId3">
            <a:alphaModFix/>
          </a:blip>
          <a:stretch>
            <a:fillRect/>
          </a:stretch>
        </p:blipFill>
        <p:spPr>
          <a:xfrm>
            <a:off x="14513025" y="3149600"/>
            <a:ext cx="6943725" cy="6943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625600" y="-501650"/>
            <a:ext cx="21132800" cy="2286000"/>
          </a:xfrm>
          <a:prstGeom prst="rect">
            <a:avLst/>
          </a:prstGeom>
          <a:noFill/>
          <a:ln>
            <a:noFill/>
          </a:ln>
        </p:spPr>
        <p:txBody>
          <a:bodyPr spcFirstLastPara="1" wrap="square" lIns="0" tIns="0" rIns="0" bIns="0" anchor="ctr" anchorCtr="0">
            <a:normAutofit/>
          </a:bodyPr>
          <a:lstStyle/>
          <a:p>
            <a:pPr marL="0" lvl="0" indent="0" algn="l" rtl="0">
              <a:lnSpc>
                <a:spcPct val="120000"/>
              </a:lnSpc>
              <a:spcBef>
                <a:spcPts val="0"/>
              </a:spcBef>
              <a:spcAft>
                <a:spcPts val="0"/>
              </a:spcAft>
              <a:buClr>
                <a:srgbClr val="000000"/>
              </a:buClr>
              <a:buSzPts val="7600"/>
              <a:buFont typeface="Arial"/>
              <a:buNone/>
            </a:pPr>
            <a:r>
              <a:rPr lang="en-IN" dirty="0">
                <a:latin typeface="Times New Roman"/>
                <a:ea typeface="Times New Roman"/>
                <a:cs typeface="Times New Roman"/>
                <a:sym typeface="Times New Roman"/>
              </a:rPr>
              <a:t>Introduction</a:t>
            </a:r>
            <a:endParaRPr dirty="0">
              <a:latin typeface="Times New Roman"/>
              <a:ea typeface="Times New Roman"/>
              <a:cs typeface="Times New Roman"/>
              <a:sym typeface="Times New Roman"/>
            </a:endParaRPr>
          </a:p>
        </p:txBody>
      </p:sp>
      <p:sp>
        <p:nvSpPr>
          <p:cNvPr id="64" name="Google Shape;64;p13"/>
          <p:cNvSpPr txBox="1">
            <a:spLocks noGrp="1"/>
          </p:cNvSpPr>
          <p:nvPr>
            <p:ph type="body" idx="4294967295"/>
          </p:nvPr>
        </p:nvSpPr>
        <p:spPr>
          <a:xfrm>
            <a:off x="323850" y="2314575"/>
            <a:ext cx="13449300" cy="10131425"/>
          </a:xfrm>
          <a:prstGeom prst="rect">
            <a:avLst/>
          </a:prstGeom>
          <a:noFill/>
          <a:ln>
            <a:noFill/>
          </a:ln>
        </p:spPr>
        <p:txBody>
          <a:bodyPr spcFirstLastPara="1" wrap="square" lIns="0" tIns="0" rIns="0" bIns="0" anchor="t" anchorCtr="0">
            <a:normAutofit fontScale="92500" lnSpcReduction="10000"/>
          </a:bodyPr>
          <a:lstStyle/>
          <a:p>
            <a:pPr marL="0" lvl="0" indent="0" algn="just" rtl="0">
              <a:lnSpc>
                <a:spcPct val="120000"/>
              </a:lnSpc>
              <a:spcBef>
                <a:spcPts val="3200"/>
              </a:spcBef>
              <a:spcAft>
                <a:spcPts val="0"/>
              </a:spcAft>
              <a:buSzPts val="4800"/>
              <a:buFont typeface="Arial"/>
              <a:buNone/>
            </a:pPr>
            <a:r>
              <a:rPr lang="en-IN" dirty="0">
                <a:solidFill>
                  <a:srgbClr val="000000"/>
                </a:solidFill>
                <a:highlight>
                  <a:schemeClr val="lt1"/>
                </a:highlight>
                <a:latin typeface="Times New Roman"/>
                <a:ea typeface="Times New Roman"/>
                <a:cs typeface="Times New Roman"/>
                <a:sym typeface="Times New Roman"/>
              </a:rPr>
              <a:t>The “Insurance Application” has been developed for automatically complete the task of insurance clients. It eliminates the manual tasks process and makes communication better between company and its clients. Insurance Application provide various insurance categories and policies to customers and customers can pick any policy according to their need and conditions.</a:t>
            </a:r>
            <a:endParaRPr dirty="0">
              <a:solidFill>
                <a:srgbClr val="000000"/>
              </a:solidFill>
              <a:highlight>
                <a:schemeClr val="lt1"/>
              </a:highlight>
              <a:latin typeface="Times New Roman"/>
              <a:ea typeface="Times New Roman"/>
              <a:cs typeface="Times New Roman"/>
              <a:sym typeface="Times New Roman"/>
            </a:endParaRPr>
          </a:p>
          <a:p>
            <a:pPr marL="0" lvl="0" indent="0" algn="ctr" rtl="0">
              <a:lnSpc>
                <a:spcPct val="120000"/>
              </a:lnSpc>
              <a:spcBef>
                <a:spcPts val="3200"/>
              </a:spcBef>
              <a:spcAft>
                <a:spcPts val="0"/>
              </a:spcAft>
              <a:buSzPts val="4800"/>
              <a:buFont typeface="Arial"/>
              <a:buNone/>
            </a:pPr>
            <a:r>
              <a:rPr lang="en-IN" dirty="0">
                <a:solidFill>
                  <a:srgbClr val="000000"/>
                </a:solidFill>
                <a:highlight>
                  <a:schemeClr val="lt1"/>
                </a:highlight>
                <a:latin typeface="Times New Roman"/>
                <a:ea typeface="Times New Roman"/>
                <a:cs typeface="Times New Roman"/>
                <a:sym typeface="Times New Roman"/>
              </a:rPr>
              <a:t>				This web application also provides management functionalities  to Admin and Under writer.</a:t>
            </a:r>
            <a:endParaRPr dirty="0">
              <a:solidFill>
                <a:srgbClr val="000000"/>
              </a:solidFill>
              <a:highlight>
                <a:schemeClr val="lt1"/>
              </a:highlight>
              <a:latin typeface="Times New Roman"/>
              <a:ea typeface="Times New Roman"/>
              <a:cs typeface="Times New Roman"/>
              <a:sym typeface="Times New Roman"/>
            </a:endParaRPr>
          </a:p>
        </p:txBody>
      </p:sp>
      <p:pic>
        <p:nvPicPr>
          <p:cNvPr id="3" name="Picture 2" descr="A person using a computer&#10;&#10;Description automatically generated with low confidence">
            <a:extLst>
              <a:ext uri="{FF2B5EF4-FFF2-40B4-BE49-F238E27FC236}">
                <a16:creationId xmlns:a16="http://schemas.microsoft.com/office/drawing/2014/main" id="{57EC6713-3919-43EC-BA86-292C949C772D}"/>
              </a:ext>
            </a:extLst>
          </p:cNvPr>
          <p:cNvPicPr>
            <a:picLocks noChangeAspect="1"/>
          </p:cNvPicPr>
          <p:nvPr/>
        </p:nvPicPr>
        <p:blipFill>
          <a:blip r:embed="rId3"/>
          <a:stretch>
            <a:fillRect/>
          </a:stretch>
        </p:blipFill>
        <p:spPr>
          <a:xfrm>
            <a:off x="14173200" y="3028950"/>
            <a:ext cx="9886950" cy="82588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1625600" y="355600"/>
            <a:ext cx="21132900" cy="22860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IN">
                <a:latin typeface="Times New Roman"/>
                <a:ea typeface="Times New Roman"/>
                <a:cs typeface="Times New Roman"/>
                <a:sym typeface="Times New Roman"/>
              </a:rPr>
              <a:t>Technology Stack</a:t>
            </a:r>
            <a:endParaRPr>
              <a:latin typeface="Times New Roman"/>
              <a:ea typeface="Times New Roman"/>
              <a:cs typeface="Times New Roman"/>
              <a:sym typeface="Times New Roman"/>
            </a:endParaRPr>
          </a:p>
        </p:txBody>
      </p:sp>
      <p:sp>
        <p:nvSpPr>
          <p:cNvPr id="77" name="Google Shape;77;p15"/>
          <p:cNvSpPr txBox="1">
            <a:spLocks noGrp="1"/>
          </p:cNvSpPr>
          <p:nvPr>
            <p:ph type="body" idx="1"/>
          </p:nvPr>
        </p:nvSpPr>
        <p:spPr>
          <a:xfrm>
            <a:off x="1625600" y="3149600"/>
            <a:ext cx="21132900" cy="9296400"/>
          </a:xfrm>
          <a:prstGeom prst="rect">
            <a:avLst/>
          </a:prstGeom>
        </p:spPr>
        <p:txBody>
          <a:bodyPr spcFirstLastPara="1" wrap="square" lIns="0" tIns="0" rIns="0" bIns="0" anchor="t" anchorCtr="0">
            <a:normAutofit/>
          </a:bodyPr>
          <a:lstStyle/>
          <a:p>
            <a:pPr marL="457200" lvl="0" indent="-533400" algn="l" rtl="0">
              <a:lnSpc>
                <a:spcPct val="140000"/>
              </a:lnSpc>
              <a:spcBef>
                <a:spcPts val="0"/>
              </a:spcBef>
              <a:spcAft>
                <a:spcPts val="0"/>
              </a:spcAft>
              <a:buSzPts val="4800"/>
              <a:buFont typeface="Times New Roman"/>
              <a:buChar char="➢"/>
            </a:pPr>
            <a:r>
              <a:rPr lang="en-IN" dirty="0">
                <a:solidFill>
                  <a:srgbClr val="000000"/>
                </a:solidFill>
                <a:latin typeface="Times New Roman"/>
                <a:ea typeface="Times New Roman"/>
                <a:cs typeface="Times New Roman"/>
                <a:sym typeface="Times New Roman"/>
              </a:rPr>
              <a:t>Presentation layer: Angular </a:t>
            </a:r>
            <a:endParaRPr sz="2400" dirty="0">
              <a:solidFill>
                <a:srgbClr val="000000"/>
              </a:solidFill>
              <a:latin typeface="Times New Roman"/>
              <a:ea typeface="Times New Roman"/>
              <a:cs typeface="Times New Roman"/>
              <a:sym typeface="Times New Roman"/>
            </a:endParaRPr>
          </a:p>
          <a:p>
            <a:pPr marL="457200" lvl="0" indent="-533400" algn="l" rtl="0">
              <a:lnSpc>
                <a:spcPct val="140000"/>
              </a:lnSpc>
              <a:spcBef>
                <a:spcPts val="0"/>
              </a:spcBef>
              <a:spcAft>
                <a:spcPts val="0"/>
              </a:spcAft>
              <a:buSzPts val="4800"/>
              <a:buFont typeface="Times New Roman"/>
              <a:buChar char="➢"/>
            </a:pPr>
            <a:r>
              <a:rPr lang="en-IN" dirty="0">
                <a:solidFill>
                  <a:srgbClr val="000000"/>
                </a:solidFill>
                <a:latin typeface="Times New Roman"/>
                <a:ea typeface="Times New Roman"/>
                <a:cs typeface="Times New Roman"/>
                <a:sym typeface="Times New Roman"/>
              </a:rPr>
              <a:t>Business layer: Spring Boot and Rest Services</a:t>
            </a:r>
            <a:endParaRPr sz="2400" dirty="0">
              <a:solidFill>
                <a:srgbClr val="000000"/>
              </a:solidFill>
              <a:latin typeface="Times New Roman"/>
              <a:ea typeface="Times New Roman"/>
              <a:cs typeface="Times New Roman"/>
              <a:sym typeface="Times New Roman"/>
            </a:endParaRPr>
          </a:p>
          <a:p>
            <a:pPr marL="457200" lvl="0" indent="-533400" algn="l" rtl="0">
              <a:lnSpc>
                <a:spcPct val="115000"/>
              </a:lnSpc>
              <a:spcBef>
                <a:spcPts val="0"/>
              </a:spcBef>
              <a:spcAft>
                <a:spcPts val="0"/>
              </a:spcAft>
              <a:buSzPts val="4800"/>
              <a:buFont typeface="Times New Roman"/>
              <a:buChar char="➢"/>
            </a:pPr>
            <a:r>
              <a:rPr lang="en-IN" dirty="0">
                <a:solidFill>
                  <a:srgbClr val="000000"/>
                </a:solidFill>
                <a:latin typeface="Times New Roman"/>
                <a:ea typeface="Times New Roman"/>
                <a:cs typeface="Times New Roman"/>
                <a:sym typeface="Times New Roman"/>
              </a:rPr>
              <a:t>Data Storage: MySQL</a:t>
            </a:r>
            <a:endParaRPr dirty="0">
              <a:solidFill>
                <a:srgbClr val="000000"/>
              </a:solidFill>
              <a:latin typeface="Times New Roman"/>
              <a:ea typeface="Times New Roman"/>
              <a:cs typeface="Times New Roman"/>
              <a:sym typeface="Times New Roman"/>
            </a:endParaRPr>
          </a:p>
          <a:p>
            <a:pPr marL="0" lvl="0" indent="0" algn="l" rtl="0">
              <a:lnSpc>
                <a:spcPct val="140000"/>
              </a:lnSpc>
              <a:spcBef>
                <a:spcPts val="0"/>
              </a:spcBef>
              <a:spcAft>
                <a:spcPts val="0"/>
              </a:spcAft>
              <a:buNone/>
            </a:pPr>
            <a:endParaRPr sz="1100" dirty="0">
              <a:solidFill>
                <a:srgbClr val="000000"/>
              </a:solidFill>
              <a:latin typeface="Times New Roman"/>
              <a:ea typeface="Times New Roman"/>
              <a:cs typeface="Times New Roman"/>
              <a:sym typeface="Times New Roman"/>
            </a:endParaRPr>
          </a:p>
          <a:p>
            <a:pPr marL="457200" lvl="0" indent="-533400" algn="l" rtl="0">
              <a:lnSpc>
                <a:spcPct val="140000"/>
              </a:lnSpc>
              <a:spcBef>
                <a:spcPts val="0"/>
              </a:spcBef>
              <a:spcAft>
                <a:spcPts val="0"/>
              </a:spcAft>
              <a:buSzPts val="4800"/>
              <a:buFont typeface="Times New Roman"/>
              <a:buChar char="➢"/>
            </a:pPr>
            <a:r>
              <a:rPr lang="en-IN" dirty="0">
                <a:solidFill>
                  <a:srgbClr val="000000"/>
                </a:solidFill>
                <a:latin typeface="Times New Roman"/>
                <a:ea typeface="Times New Roman"/>
                <a:cs typeface="Times New Roman"/>
                <a:sym typeface="Times New Roman"/>
              </a:rPr>
              <a:t>Data Access Layer: Spring JPA.</a:t>
            </a:r>
            <a:endParaRPr sz="2400" dirty="0">
              <a:solidFill>
                <a:srgbClr val="000000"/>
              </a:solidFill>
              <a:latin typeface="Times New Roman"/>
              <a:ea typeface="Times New Roman"/>
              <a:cs typeface="Times New Roman"/>
              <a:sym typeface="Times New Roman"/>
            </a:endParaRPr>
          </a:p>
          <a:p>
            <a:pPr marL="457200" lvl="0" indent="-533400" algn="l" rtl="0">
              <a:lnSpc>
                <a:spcPct val="140000"/>
              </a:lnSpc>
              <a:spcBef>
                <a:spcPts val="0"/>
              </a:spcBef>
              <a:spcAft>
                <a:spcPts val="0"/>
              </a:spcAft>
              <a:buSzPts val="4800"/>
              <a:buFont typeface="Times New Roman"/>
              <a:buChar char="➢"/>
            </a:pPr>
            <a:r>
              <a:rPr lang="en-IN" dirty="0">
                <a:solidFill>
                  <a:srgbClr val="2F2F2F"/>
                </a:solidFill>
                <a:latin typeface="Times New Roman"/>
                <a:ea typeface="Times New Roman"/>
                <a:cs typeface="Times New Roman"/>
                <a:sym typeface="Times New Roman"/>
              </a:rPr>
              <a:t>Bootstrap</a:t>
            </a:r>
          </a:p>
          <a:p>
            <a:pPr marL="457200" lvl="0" indent="-533400" algn="l" rtl="0">
              <a:lnSpc>
                <a:spcPct val="140000"/>
              </a:lnSpc>
              <a:spcBef>
                <a:spcPts val="0"/>
              </a:spcBef>
              <a:spcAft>
                <a:spcPts val="0"/>
              </a:spcAft>
              <a:buSzPts val="4800"/>
              <a:buFont typeface="Times New Roman"/>
              <a:buChar char="➢"/>
            </a:pPr>
            <a:r>
              <a:rPr lang="en-IN" dirty="0">
                <a:solidFill>
                  <a:srgbClr val="2F2F2F"/>
                </a:solidFill>
                <a:latin typeface="Times New Roman"/>
                <a:ea typeface="Times New Roman"/>
                <a:cs typeface="Times New Roman"/>
                <a:sym typeface="Times New Roman"/>
              </a:rPr>
              <a:t>Docker, Kubernetes, Jenkins</a:t>
            </a:r>
          </a:p>
          <a:p>
            <a:pPr marL="0" lvl="0" indent="0" algn="l" rtl="0">
              <a:lnSpc>
                <a:spcPct val="140000"/>
              </a:lnSpc>
              <a:spcBef>
                <a:spcPts val="0"/>
              </a:spcBef>
              <a:spcAft>
                <a:spcPts val="0"/>
              </a:spcAft>
              <a:buSzPts val="4800"/>
            </a:pPr>
            <a:endParaRPr dirty="0">
              <a:solidFill>
                <a:srgbClr val="2F2F2F"/>
              </a:solidFill>
              <a:latin typeface="Times New Roman"/>
              <a:ea typeface="Times New Roman"/>
              <a:cs typeface="Times New Roman"/>
              <a:sym typeface="Times New Roman"/>
            </a:endParaRPr>
          </a:p>
          <a:p>
            <a:pPr marL="457200" lvl="0" indent="0" algn="l" rtl="0">
              <a:lnSpc>
                <a:spcPct val="140000"/>
              </a:lnSpc>
              <a:spcBef>
                <a:spcPts val="0"/>
              </a:spcBef>
              <a:spcAft>
                <a:spcPts val="0"/>
              </a:spcAft>
              <a:buNone/>
            </a:pPr>
            <a:endParaRPr lang="en-US" sz="1100" dirty="0">
              <a:solidFill>
                <a:srgbClr val="000000"/>
              </a:solidFill>
              <a:latin typeface="Times New Roman"/>
              <a:ea typeface="Times New Roman"/>
              <a:cs typeface="Times New Roman"/>
              <a:sym typeface="Times New Roman"/>
            </a:endParaRPr>
          </a:p>
        </p:txBody>
      </p:sp>
      <p:pic>
        <p:nvPicPr>
          <p:cNvPr id="78" name="Google Shape;78;p15"/>
          <p:cNvPicPr preferRelativeResize="0"/>
          <p:nvPr/>
        </p:nvPicPr>
        <p:blipFill>
          <a:blip r:embed="rId3">
            <a:alphaModFix/>
          </a:blip>
          <a:stretch>
            <a:fillRect/>
          </a:stretch>
        </p:blipFill>
        <p:spPr>
          <a:xfrm>
            <a:off x="20891788" y="5685643"/>
            <a:ext cx="3181350" cy="2676525"/>
          </a:xfrm>
          <a:prstGeom prst="rect">
            <a:avLst/>
          </a:prstGeom>
          <a:noFill/>
          <a:ln>
            <a:noFill/>
          </a:ln>
        </p:spPr>
      </p:pic>
      <p:pic>
        <p:nvPicPr>
          <p:cNvPr id="79" name="Google Shape;79;p15"/>
          <p:cNvPicPr preferRelativeResize="0"/>
          <p:nvPr/>
        </p:nvPicPr>
        <p:blipFill>
          <a:blip r:embed="rId4">
            <a:alphaModFix/>
          </a:blip>
          <a:stretch>
            <a:fillRect/>
          </a:stretch>
        </p:blipFill>
        <p:spPr>
          <a:xfrm>
            <a:off x="16608312" y="5121276"/>
            <a:ext cx="2581275" cy="3667125"/>
          </a:xfrm>
          <a:prstGeom prst="rect">
            <a:avLst/>
          </a:prstGeom>
          <a:noFill/>
          <a:ln>
            <a:noFill/>
          </a:ln>
        </p:spPr>
      </p:pic>
      <p:pic>
        <p:nvPicPr>
          <p:cNvPr id="80" name="Google Shape;80;p15"/>
          <p:cNvPicPr preferRelativeResize="0"/>
          <p:nvPr/>
        </p:nvPicPr>
        <p:blipFill>
          <a:blip r:embed="rId5">
            <a:alphaModFix/>
          </a:blip>
          <a:stretch>
            <a:fillRect/>
          </a:stretch>
        </p:blipFill>
        <p:spPr>
          <a:xfrm>
            <a:off x="16034993" y="1168399"/>
            <a:ext cx="3657600" cy="3657600"/>
          </a:xfrm>
          <a:prstGeom prst="rect">
            <a:avLst/>
          </a:prstGeom>
          <a:noFill/>
          <a:ln>
            <a:noFill/>
          </a:ln>
        </p:spPr>
      </p:pic>
      <p:pic>
        <p:nvPicPr>
          <p:cNvPr id="83" name="Google Shape;83;p15"/>
          <p:cNvPicPr preferRelativeResize="0"/>
          <p:nvPr/>
        </p:nvPicPr>
        <p:blipFill>
          <a:blip r:embed="rId6">
            <a:alphaModFix/>
          </a:blip>
          <a:stretch>
            <a:fillRect/>
          </a:stretch>
        </p:blipFill>
        <p:spPr>
          <a:xfrm>
            <a:off x="20891788" y="1498600"/>
            <a:ext cx="2762250" cy="2752725"/>
          </a:xfrm>
          <a:prstGeom prst="rect">
            <a:avLst/>
          </a:prstGeom>
          <a:noFill/>
          <a:ln>
            <a:noFill/>
          </a:ln>
        </p:spPr>
      </p:pic>
      <p:pic>
        <p:nvPicPr>
          <p:cNvPr id="8" name="Google Shape;81;p15">
            <a:extLst>
              <a:ext uri="{FF2B5EF4-FFF2-40B4-BE49-F238E27FC236}">
                <a16:creationId xmlns:a16="http://schemas.microsoft.com/office/drawing/2014/main" id="{01A1E799-B181-4A3D-8699-D41B311E3DDD}"/>
              </a:ext>
            </a:extLst>
          </p:cNvPr>
          <p:cNvPicPr preferRelativeResize="0"/>
          <p:nvPr/>
        </p:nvPicPr>
        <p:blipFill>
          <a:blip r:embed="rId7">
            <a:alphaModFix/>
          </a:blip>
          <a:stretch>
            <a:fillRect/>
          </a:stretch>
        </p:blipFill>
        <p:spPr>
          <a:xfrm>
            <a:off x="16608312" y="9007475"/>
            <a:ext cx="3084282" cy="2676525"/>
          </a:xfrm>
          <a:prstGeom prst="rect">
            <a:avLst/>
          </a:prstGeom>
          <a:noFill/>
          <a:ln>
            <a:noFill/>
          </a:ln>
        </p:spPr>
      </p:pic>
      <p:pic>
        <p:nvPicPr>
          <p:cNvPr id="9" name="Google Shape;82;p15">
            <a:extLst>
              <a:ext uri="{FF2B5EF4-FFF2-40B4-BE49-F238E27FC236}">
                <a16:creationId xmlns:a16="http://schemas.microsoft.com/office/drawing/2014/main" id="{4DD02A7B-346C-41B9-B564-4A57DB0DDADB}"/>
              </a:ext>
            </a:extLst>
          </p:cNvPr>
          <p:cNvPicPr preferRelativeResize="0"/>
          <p:nvPr/>
        </p:nvPicPr>
        <p:blipFill>
          <a:blip r:embed="rId8">
            <a:alphaModFix/>
          </a:blip>
          <a:stretch>
            <a:fillRect/>
          </a:stretch>
        </p:blipFill>
        <p:spPr>
          <a:xfrm>
            <a:off x="20891788" y="9007475"/>
            <a:ext cx="3084282" cy="267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1625600" y="355600"/>
            <a:ext cx="21132900" cy="22860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IN" dirty="0">
                <a:latin typeface="Times New Roman"/>
                <a:ea typeface="Times New Roman"/>
                <a:cs typeface="Times New Roman"/>
                <a:sym typeface="Times New Roman"/>
              </a:rPr>
              <a:t>Dependency/Tools</a:t>
            </a:r>
            <a:endParaRPr dirty="0">
              <a:latin typeface="Times New Roman"/>
              <a:ea typeface="Times New Roman"/>
              <a:cs typeface="Times New Roman"/>
              <a:sym typeface="Times New Roman"/>
            </a:endParaRPr>
          </a:p>
        </p:txBody>
      </p:sp>
      <p:sp>
        <p:nvSpPr>
          <p:cNvPr id="89" name="Google Shape;89;p16"/>
          <p:cNvSpPr txBox="1">
            <a:spLocks noGrp="1"/>
          </p:cNvSpPr>
          <p:nvPr>
            <p:ph type="body" idx="1"/>
          </p:nvPr>
        </p:nvSpPr>
        <p:spPr>
          <a:xfrm>
            <a:off x="1625600" y="2862975"/>
            <a:ext cx="21132900" cy="9296400"/>
          </a:xfrm>
          <a:prstGeom prst="rect">
            <a:avLst/>
          </a:prstGeom>
        </p:spPr>
        <p:txBody>
          <a:bodyPr spcFirstLastPara="1" wrap="square" lIns="0" tIns="0" rIns="0" bIns="0" anchor="t" anchorCtr="0">
            <a:noAutofit/>
          </a:bodyPr>
          <a:lstStyle/>
          <a:p>
            <a:pPr marL="0" lvl="0" indent="0" algn="l" rtl="0">
              <a:lnSpc>
                <a:spcPct val="110000"/>
              </a:lnSpc>
              <a:spcBef>
                <a:spcPts val="3200"/>
              </a:spcBef>
              <a:spcAft>
                <a:spcPts val="0"/>
              </a:spcAft>
              <a:buSzPts val="770"/>
              <a:buNone/>
            </a:pPr>
            <a:r>
              <a:rPr lang="en-IN" sz="3659" dirty="0"/>
              <a:t>Spring tool Suite</a:t>
            </a:r>
          </a:p>
          <a:p>
            <a:pPr marL="0" lvl="0" indent="0" algn="l" rtl="0">
              <a:lnSpc>
                <a:spcPct val="110000"/>
              </a:lnSpc>
              <a:spcBef>
                <a:spcPts val="3200"/>
              </a:spcBef>
              <a:spcAft>
                <a:spcPts val="0"/>
              </a:spcAft>
              <a:buSzPts val="770"/>
              <a:buNone/>
            </a:pPr>
            <a:r>
              <a:rPr lang="en-IN" sz="3659" dirty="0"/>
              <a:t>Spring Security</a:t>
            </a:r>
          </a:p>
          <a:p>
            <a:pPr marL="0" indent="0">
              <a:lnSpc>
                <a:spcPct val="110000"/>
              </a:lnSpc>
              <a:buSzPts val="770"/>
            </a:pPr>
            <a:r>
              <a:rPr lang="en-IN" sz="3659" dirty="0"/>
              <a:t>Spring Boot </a:t>
            </a:r>
            <a:r>
              <a:rPr lang="en-IN" sz="3659" dirty="0" err="1"/>
              <a:t>DevTools</a:t>
            </a:r>
            <a:endParaRPr sz="3659" dirty="0"/>
          </a:p>
          <a:p>
            <a:pPr marL="0" lvl="0" indent="0" algn="l" rtl="0">
              <a:lnSpc>
                <a:spcPct val="110000"/>
              </a:lnSpc>
              <a:spcBef>
                <a:spcPts val="3200"/>
              </a:spcBef>
              <a:spcAft>
                <a:spcPts val="0"/>
              </a:spcAft>
              <a:buSzPts val="770"/>
              <a:buNone/>
            </a:pPr>
            <a:r>
              <a:rPr lang="en-IN" sz="3659" dirty="0"/>
              <a:t>Spring Scheduler</a:t>
            </a:r>
            <a:endParaRPr sz="3659" dirty="0"/>
          </a:p>
          <a:p>
            <a:pPr marL="0" lvl="0" indent="0" algn="l" rtl="0">
              <a:lnSpc>
                <a:spcPct val="110000"/>
              </a:lnSpc>
              <a:spcBef>
                <a:spcPts val="3200"/>
              </a:spcBef>
              <a:spcAft>
                <a:spcPts val="0"/>
              </a:spcAft>
              <a:buSzPts val="770"/>
              <a:buNone/>
            </a:pPr>
            <a:r>
              <a:rPr lang="en-IN" sz="3659" dirty="0"/>
              <a:t>Lombok</a:t>
            </a:r>
            <a:endParaRPr sz="3659" dirty="0"/>
          </a:p>
          <a:p>
            <a:pPr marL="0" lvl="0" indent="0" algn="l" rtl="0">
              <a:lnSpc>
                <a:spcPct val="110000"/>
              </a:lnSpc>
              <a:spcBef>
                <a:spcPts val="3200"/>
              </a:spcBef>
              <a:spcAft>
                <a:spcPts val="0"/>
              </a:spcAft>
              <a:buSzPts val="770"/>
              <a:buNone/>
            </a:pPr>
            <a:r>
              <a:rPr lang="en-IN" sz="3659" dirty="0"/>
              <a:t>Postman </a:t>
            </a:r>
            <a:endParaRPr sz="3659" dirty="0"/>
          </a:p>
          <a:p>
            <a:pPr marL="0" lvl="0" indent="0" algn="l" rtl="0">
              <a:lnSpc>
                <a:spcPct val="110000"/>
              </a:lnSpc>
              <a:spcBef>
                <a:spcPts val="3200"/>
              </a:spcBef>
              <a:spcAft>
                <a:spcPts val="0"/>
              </a:spcAft>
              <a:buSzPts val="770"/>
              <a:buNone/>
            </a:pPr>
            <a:endParaRPr sz="365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625550" y="463025"/>
            <a:ext cx="21132900" cy="22860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IN">
                <a:latin typeface="Times New Roman"/>
                <a:ea typeface="Times New Roman"/>
                <a:cs typeface="Times New Roman"/>
                <a:sym typeface="Times New Roman"/>
              </a:rPr>
              <a:t>Diagrams</a:t>
            </a:r>
            <a:endParaRPr>
              <a:latin typeface="Times New Roman"/>
              <a:ea typeface="Times New Roman"/>
              <a:cs typeface="Times New Roman"/>
              <a:sym typeface="Times New Roman"/>
            </a:endParaRPr>
          </a:p>
        </p:txBody>
      </p:sp>
      <p:sp>
        <p:nvSpPr>
          <p:cNvPr id="95" name="Google Shape;95;p17"/>
          <p:cNvSpPr txBox="1">
            <a:spLocks noGrp="1"/>
          </p:cNvSpPr>
          <p:nvPr>
            <p:ph type="body" idx="1"/>
          </p:nvPr>
        </p:nvSpPr>
        <p:spPr>
          <a:xfrm>
            <a:off x="1625600" y="3149600"/>
            <a:ext cx="21132900" cy="10279800"/>
          </a:xfrm>
          <a:prstGeom prst="rect">
            <a:avLst/>
          </a:prstGeom>
        </p:spPr>
        <p:txBody>
          <a:bodyPr spcFirstLastPara="1" wrap="square" lIns="0" tIns="0" rIns="0" bIns="0" anchor="t" anchorCtr="0">
            <a:normAutofit/>
          </a:bodyPr>
          <a:lstStyle/>
          <a:p>
            <a:pPr marL="457200" lvl="0" indent="-533400" algn="l" rtl="0">
              <a:lnSpc>
                <a:spcPct val="140000"/>
              </a:lnSpc>
              <a:spcBef>
                <a:spcPts val="0"/>
              </a:spcBef>
              <a:spcAft>
                <a:spcPts val="0"/>
              </a:spcAft>
              <a:buSzPts val="4800"/>
              <a:buFont typeface="Times New Roman"/>
              <a:buChar char="➢"/>
            </a:pPr>
            <a:r>
              <a:rPr lang="en-IN" dirty="0">
                <a:solidFill>
                  <a:srgbClr val="000000"/>
                </a:solidFill>
                <a:latin typeface="Times New Roman"/>
                <a:ea typeface="Times New Roman"/>
                <a:cs typeface="Times New Roman"/>
                <a:sym typeface="Times New Roman"/>
              </a:rPr>
              <a:t>Use-Case Diagram</a:t>
            </a:r>
            <a:endParaRPr dirty="0">
              <a:solidFill>
                <a:srgbClr val="000000"/>
              </a:solidFill>
              <a:latin typeface="Times New Roman"/>
              <a:ea typeface="Times New Roman"/>
              <a:cs typeface="Times New Roman"/>
              <a:sym typeface="Times New Roman"/>
            </a:endParaRPr>
          </a:p>
          <a:p>
            <a:pPr marL="457200" lvl="0" indent="-533400" algn="l" rtl="0">
              <a:lnSpc>
                <a:spcPct val="140000"/>
              </a:lnSpc>
              <a:spcBef>
                <a:spcPts val="0"/>
              </a:spcBef>
              <a:spcAft>
                <a:spcPts val="0"/>
              </a:spcAft>
              <a:buSzPts val="4800"/>
              <a:buFont typeface="Times New Roman"/>
              <a:buChar char="➢"/>
            </a:pPr>
            <a:r>
              <a:rPr lang="en-IN" dirty="0">
                <a:solidFill>
                  <a:srgbClr val="000000"/>
                </a:solidFill>
                <a:latin typeface="Times New Roman"/>
                <a:ea typeface="Times New Roman"/>
                <a:cs typeface="Times New Roman"/>
                <a:sym typeface="Times New Roman"/>
              </a:rPr>
              <a:t>Activity Diagram</a:t>
            </a:r>
            <a:endParaRPr dirty="0">
              <a:solidFill>
                <a:srgbClr val="000000"/>
              </a:solidFill>
              <a:latin typeface="Times New Roman"/>
              <a:ea typeface="Times New Roman"/>
              <a:cs typeface="Times New Roman"/>
              <a:sym typeface="Times New Roman"/>
            </a:endParaRPr>
          </a:p>
          <a:p>
            <a:pPr marL="457200" lvl="0" indent="-533400" algn="l" rtl="0">
              <a:lnSpc>
                <a:spcPct val="140000"/>
              </a:lnSpc>
              <a:spcBef>
                <a:spcPts val="0"/>
              </a:spcBef>
              <a:spcAft>
                <a:spcPts val="0"/>
              </a:spcAft>
              <a:buSzPts val="4800"/>
              <a:buFont typeface="Times New Roman"/>
              <a:buChar char="➢"/>
            </a:pPr>
            <a:r>
              <a:rPr lang="en-IN" dirty="0">
                <a:solidFill>
                  <a:srgbClr val="000000"/>
                </a:solidFill>
                <a:latin typeface="Times New Roman"/>
                <a:ea typeface="Times New Roman"/>
                <a:cs typeface="Times New Roman"/>
                <a:sym typeface="Times New Roman"/>
              </a:rPr>
              <a:t>ER Diagram</a:t>
            </a:r>
          </a:p>
          <a:p>
            <a:pPr marL="457200" lvl="0" indent="-533400" algn="l" rtl="0">
              <a:lnSpc>
                <a:spcPct val="140000"/>
              </a:lnSpc>
              <a:spcBef>
                <a:spcPts val="0"/>
              </a:spcBef>
              <a:spcAft>
                <a:spcPts val="0"/>
              </a:spcAft>
              <a:buSzPts val="4800"/>
              <a:buFont typeface="Times New Roman"/>
              <a:buChar char="➢"/>
            </a:pPr>
            <a:r>
              <a:rPr lang="en-IN" dirty="0">
                <a:solidFill>
                  <a:srgbClr val="000000"/>
                </a:solidFill>
                <a:latin typeface="Times New Roman"/>
                <a:cs typeface="Times New Roman"/>
                <a:sym typeface="Times New Roman"/>
              </a:rPr>
              <a:t>Deployment Diagram</a:t>
            </a:r>
            <a:endParaRPr dirty="0">
              <a:solidFill>
                <a:srgbClr val="000000"/>
              </a:solidFill>
            </a:endParaRPr>
          </a:p>
          <a:p>
            <a:pPr marL="0" lvl="0" indent="0" algn="l" rtl="0">
              <a:spcBef>
                <a:spcPts val="320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0" y="0"/>
            <a:ext cx="17619600" cy="16839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IN" dirty="0">
                <a:latin typeface="Times New Roman"/>
                <a:ea typeface="Times New Roman"/>
                <a:cs typeface="Times New Roman"/>
                <a:sym typeface="Times New Roman"/>
              </a:rPr>
              <a:t>Use Case Diagram : Admin</a:t>
            </a:r>
            <a:endParaRPr dirty="0">
              <a:latin typeface="Times New Roman"/>
              <a:ea typeface="Times New Roman"/>
              <a:cs typeface="Times New Roman"/>
              <a:sym typeface="Times New Roman"/>
            </a:endParaRPr>
          </a:p>
        </p:txBody>
      </p:sp>
      <p:pic>
        <p:nvPicPr>
          <p:cNvPr id="6" name="Picture 5" descr="Diagram&#10;&#10;Description automatically generated">
            <a:extLst>
              <a:ext uri="{FF2B5EF4-FFF2-40B4-BE49-F238E27FC236}">
                <a16:creationId xmlns:a16="http://schemas.microsoft.com/office/drawing/2014/main" id="{936F29CE-404C-4652-82CB-2778B6340D09}"/>
              </a:ext>
            </a:extLst>
          </p:cNvPr>
          <p:cNvPicPr>
            <a:picLocks noChangeAspect="1"/>
          </p:cNvPicPr>
          <p:nvPr/>
        </p:nvPicPr>
        <p:blipFill>
          <a:blip r:embed="rId3"/>
          <a:stretch>
            <a:fillRect/>
          </a:stretch>
        </p:blipFill>
        <p:spPr>
          <a:xfrm>
            <a:off x="5000625" y="1943101"/>
            <a:ext cx="13601700" cy="10344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18"/>
          <p:cNvSpPr txBox="1">
            <a:spLocks noGrp="1"/>
          </p:cNvSpPr>
          <p:nvPr>
            <p:ph type="title"/>
          </p:nvPr>
        </p:nvSpPr>
        <p:spPr>
          <a:xfrm>
            <a:off x="0" y="0"/>
            <a:ext cx="16366200" cy="16839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IN" dirty="0">
                <a:latin typeface="Times New Roman"/>
                <a:ea typeface="Times New Roman"/>
                <a:cs typeface="Times New Roman"/>
                <a:sym typeface="Times New Roman"/>
              </a:rPr>
              <a:t>Use Case Diagram :Customer</a:t>
            </a:r>
            <a:endParaRPr dirty="0">
              <a:latin typeface="Times New Roman"/>
              <a:ea typeface="Times New Roman"/>
              <a:cs typeface="Times New Roman"/>
              <a:sym typeface="Times New Roman"/>
            </a:endParaRPr>
          </a:p>
        </p:txBody>
      </p:sp>
      <p:pic>
        <p:nvPicPr>
          <p:cNvPr id="4" name="Picture 3" descr="Diagram&#10;&#10;Description automatically generated">
            <a:extLst>
              <a:ext uri="{FF2B5EF4-FFF2-40B4-BE49-F238E27FC236}">
                <a16:creationId xmlns:a16="http://schemas.microsoft.com/office/drawing/2014/main" id="{83FF3B95-C270-4307-996E-FD0A631F6DA5}"/>
              </a:ext>
            </a:extLst>
          </p:cNvPr>
          <p:cNvPicPr>
            <a:picLocks noChangeAspect="1"/>
          </p:cNvPicPr>
          <p:nvPr/>
        </p:nvPicPr>
        <p:blipFill>
          <a:blip r:embed="rId3"/>
          <a:stretch>
            <a:fillRect/>
          </a:stretch>
        </p:blipFill>
        <p:spPr>
          <a:xfrm>
            <a:off x="2571750" y="2057400"/>
            <a:ext cx="15030450" cy="10029825"/>
          </a:xfrm>
          <a:prstGeom prst="rect">
            <a:avLst/>
          </a:prstGeom>
        </p:spPr>
      </p:pic>
    </p:spTree>
  </p:cSld>
  <p:clrMapOvr>
    <a:masterClrMapping/>
  </p:clrMapOvr>
</p:sld>
</file>

<file path=ppt/theme/theme1.xml><?xml version="1.0" encoding="utf-8"?>
<a:theme xmlns:a="http://schemas.openxmlformats.org/drawingml/2006/main" name="White">
  <a:themeElements>
    <a:clrScheme name="White">
      <a:dk1>
        <a:srgbClr val="5E5E5E"/>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199</Words>
  <Application>Microsoft Office PowerPoint</Application>
  <PresentationFormat>Custom</PresentationFormat>
  <Paragraphs>51</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White</vt:lpstr>
      <vt:lpstr>PowerPoint Presentation</vt:lpstr>
      <vt:lpstr>Insurance Application</vt:lpstr>
      <vt:lpstr>Content</vt:lpstr>
      <vt:lpstr>Introduction</vt:lpstr>
      <vt:lpstr>Technology Stack</vt:lpstr>
      <vt:lpstr>Dependency/Tools</vt:lpstr>
      <vt:lpstr>Diagrams</vt:lpstr>
      <vt:lpstr>Use Case Diagram : Admin</vt:lpstr>
      <vt:lpstr>Use Case Diagram :Customer</vt:lpstr>
      <vt:lpstr>Use Case Diagram : Underwriter</vt:lpstr>
      <vt:lpstr>ER Diagram</vt:lpstr>
      <vt:lpstr>Activity Diagram : Admin</vt:lpstr>
      <vt:lpstr>Activity Diagram : Customer</vt:lpstr>
      <vt:lpstr>Activity Diagram : Underwriter</vt:lpstr>
      <vt:lpstr>Deployment Diagram</vt:lpstr>
      <vt:lpstr>Best Practices Followed: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Saurabh Kurmi</cp:lastModifiedBy>
  <cp:revision>5</cp:revision>
  <dcterms:modified xsi:type="dcterms:W3CDTF">2021-12-12T15:37:01Z</dcterms:modified>
</cp:coreProperties>
</file>