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0d80b40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0d80b40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0e2b3c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0e2b3c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e2b3ca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e2b3ca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e2b3ca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e2b3ca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0e2b3ca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0e2b3ca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0e2b3ca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0e2b3ca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0e2b3ca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0e2b3ca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0e2b3ca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0e2b3ca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ampadab17/network-intrusion-dete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Intrusion Detection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Ank Kumar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Network Intrusion Detection System (NIDS) Framework: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an automated anomaly detection system.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able to monitor network traffic for </a:t>
            </a:r>
            <a:r>
              <a:rPr lang="en"/>
              <a:t>suspicious</a:t>
            </a:r>
            <a:r>
              <a:rPr lang="en"/>
              <a:t> activity.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include feature of anomaly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able to detect potential anomalies for test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a training dataset classifying network traffic in anomaly and normal on kaggle.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 Network Intrusion Detection Dataset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dataset consists of </a:t>
            </a:r>
            <a:r>
              <a:rPr b="1" lang="en"/>
              <a:t>42</a:t>
            </a:r>
            <a:r>
              <a:rPr lang="en"/>
              <a:t> features and </a:t>
            </a:r>
            <a:r>
              <a:rPr b="1" lang="en"/>
              <a:t>25192 </a:t>
            </a:r>
            <a:r>
              <a:rPr lang="en"/>
              <a:t>data points.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3550"/>
            <a:ext cx="8647175" cy="15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Preprocessed the data to make it suitable for training the ML models.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involved checking for missing data points, duplicated rows and encoding of categorical data points.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Recursive Feature Elimination with Random Forest Classifier to get 15 most important and contributing features, thus reducing the dimensionality and overfitting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the training data into train and test data with a ratio of 7:3.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preparing the data, applied some of widely used classification models including </a:t>
            </a:r>
            <a:r>
              <a:rPr b="1" lang="en"/>
              <a:t>Logistic Regression</a:t>
            </a:r>
            <a:r>
              <a:rPr lang="en"/>
              <a:t>, </a:t>
            </a:r>
            <a:r>
              <a:rPr b="1" lang="en"/>
              <a:t>KNN</a:t>
            </a:r>
            <a:r>
              <a:rPr lang="en"/>
              <a:t>, </a:t>
            </a:r>
            <a:r>
              <a:rPr b="1" lang="en"/>
              <a:t>SVM</a:t>
            </a:r>
            <a:r>
              <a:rPr lang="en"/>
              <a:t> and </a:t>
            </a:r>
            <a:r>
              <a:rPr b="1" lang="en"/>
              <a:t>Random Forest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satisfactory training scores for the models, implemented the model on the test dataset.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the test dataset consist of </a:t>
            </a:r>
            <a:r>
              <a:rPr b="1" lang="en"/>
              <a:t>22544</a:t>
            </a:r>
            <a:r>
              <a:rPr lang="en"/>
              <a:t> rows and </a:t>
            </a:r>
            <a:r>
              <a:rPr b="1" lang="en"/>
              <a:t>41</a:t>
            </a:r>
            <a:r>
              <a:rPr lang="en"/>
              <a:t> features, then reduced to 15 features to maintain the compatibility with the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Validated all the models based on three parameters i.e. Score/Accuracy, Precision and Recall.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</a:t>
            </a:r>
            <a:r>
              <a:rPr b="1" lang="en"/>
              <a:t>Comparison</a:t>
            </a:r>
            <a:r>
              <a:rPr b="1" lang="en"/>
              <a:t>:</a:t>
            </a:r>
            <a:endParaRPr b="1"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Logistic Regression: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Training Score = 0.9432346603153</a:t>
            </a:r>
            <a:endParaRPr/>
          </a:p>
          <a:p>
            <a:pPr indent="-30416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Testing Score = </a:t>
            </a:r>
            <a:r>
              <a:rPr lang="en"/>
              <a:t>0.9397988885948664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KNN: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Training Score = 0.9908132017693093 </a:t>
            </a:r>
            <a:endParaRPr/>
          </a:p>
          <a:p>
            <a:pPr indent="-30416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Testing Score = 0.9890182587986239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SVM: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Training Score = 0.9887149824203244 </a:t>
            </a:r>
            <a:endParaRPr/>
          </a:p>
          <a:p>
            <a:pPr indent="-30416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Testing Score = 0.987430537179148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AutoNum type="arabicPeriod"/>
            </a:pPr>
            <a:r>
              <a:rPr lang="en"/>
              <a:t>Random Forest: </a:t>
            </a:r>
            <a:endParaRPr sz="1400"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Training Score = 0.9999432913689463 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Testing Score = 0.9973537973008733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599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models performed well on the test dataset giving accuracy above 0.9.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performed best for the anomaly classification among the 4 giving best accuracy, precision and recall results.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c</a:t>
            </a:r>
            <a:r>
              <a:rPr lang="en"/>
              <a:t>reated an automated Network Intrusion Detection System capable to detect anomalies with an Accuracy of 0.99 along with Precision and Recall nearly 1.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